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4823" r:id="rId3"/>
    <p:sldId id="4817" r:id="rId5"/>
    <p:sldId id="4818" r:id="rId6"/>
    <p:sldId id="4716" r:id="rId7"/>
    <p:sldId id="4752" r:id="rId8"/>
    <p:sldId id="4651" r:id="rId9"/>
    <p:sldId id="4476" r:id="rId10"/>
    <p:sldId id="4819" r:id="rId11"/>
    <p:sldId id="4664" r:id="rId12"/>
    <p:sldId id="4775" r:id="rId13"/>
    <p:sldId id="4749" r:id="rId14"/>
    <p:sldId id="4662" r:id="rId15"/>
    <p:sldId id="4820" r:id="rId16"/>
    <p:sldId id="4665" r:id="rId17"/>
    <p:sldId id="4751" r:id="rId18"/>
    <p:sldId id="4658" r:id="rId19"/>
    <p:sldId id="4750" r:id="rId20"/>
    <p:sldId id="4821" r:id="rId21"/>
    <p:sldId id="4715" r:id="rId22"/>
    <p:sldId id="4656" r:id="rId23"/>
    <p:sldId id="4685" r:id="rId24"/>
    <p:sldId id="4822" r:id="rId25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B73"/>
    <a:srgbClr val="73A6A3"/>
    <a:srgbClr val="FBB80D"/>
    <a:srgbClr val="ED1C24"/>
    <a:srgbClr val="38AABA"/>
    <a:srgbClr val="1E6C7A"/>
    <a:srgbClr val="BF0000"/>
    <a:srgbClr val="166CA3"/>
    <a:srgbClr val="10517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2" autoAdjust="0"/>
    <p:restoredTop sz="95274" autoAdjust="0"/>
  </p:normalViewPr>
  <p:slideViewPr>
    <p:cSldViewPr>
      <p:cViewPr varScale="1">
        <p:scale>
          <a:sx n="81" d="100"/>
          <a:sy n="81" d="100"/>
        </p:scale>
        <p:origin x="264" y="6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87B8-9A4B-45E2-BBE5-FB86ADE287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611-6692-4583-86AB-5AB9B972BD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 t="31080" r="24937" b="31080"/>
          <a:stretch>
            <a:fillRect/>
          </a:stretch>
        </p:blipFill>
        <p:spPr>
          <a:xfrm>
            <a:off x="3790950" y="1272107"/>
            <a:ext cx="5276850" cy="2240710"/>
          </a:xfrm>
          <a:prstGeom prst="rect">
            <a:avLst/>
          </a:prstGeom>
        </p:spPr>
      </p:pic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893805" y="4541362"/>
            <a:ext cx="7071140" cy="60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YEAR-END SUMMARY PLAN PPT IN THE NEW YEAR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会议报告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座谈交流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工作总结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工作汇报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960007" y="3569924"/>
            <a:ext cx="693873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年终总结</a:t>
            </a:r>
            <a:r>
              <a:rPr lang="zh-CN" altLang="en-US" sz="48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新年计划</a:t>
            </a:r>
            <a:r>
              <a:rPr lang="en-US" altLang="zh-CN" sz="48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altLang="zh-CN" sz="4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4181486" y="5779800"/>
            <a:ext cx="4495779" cy="215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汇报人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：尚景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921250" y="1715354"/>
            <a:ext cx="3016250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2018</a:t>
            </a:r>
            <a:endParaRPr lang="en-US" altLang="zh-CN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4575" y="-142423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49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  <p:bldP spid="10" grpId="1"/>
      <p:bldP spid="11" grpId="0"/>
      <p:bldP spid="11" grpId="1"/>
      <p:bldP spid="12" grpId="0" bldLvl="0" animBg="1"/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939" y="2952568"/>
            <a:ext cx="2541334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628" y="3739410"/>
            <a:ext cx="1089862" cy="1088186"/>
          </a:xfrm>
          <a:prstGeom prst="ellipse">
            <a:avLst/>
          </a:prstGeom>
          <a:solidFill>
            <a:schemeClr val="accent2"/>
          </a:solidFill>
          <a:ln w="381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8089" y="3927751"/>
            <a:ext cx="711506" cy="711507"/>
          </a:xfrm>
          <a:prstGeom prst="ellipse">
            <a:avLst/>
          </a:prstGeom>
          <a:solidFill>
            <a:schemeClr val="accent1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690" y="2597653"/>
            <a:ext cx="709832" cy="711506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195" y="5030166"/>
            <a:ext cx="711506" cy="711507"/>
          </a:xfrm>
          <a:prstGeom prst="ellipse">
            <a:avLst/>
          </a:prstGeom>
          <a:solidFill>
            <a:schemeClr val="accent5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887" y="2952568"/>
            <a:ext cx="2543008" cy="254300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en-US" altLang="zh-CN" sz="14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43" y="3739410"/>
            <a:ext cx="1088186" cy="1088186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4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237" y="3927751"/>
            <a:ext cx="709832" cy="711507"/>
          </a:xfrm>
          <a:prstGeom prst="ellipse">
            <a:avLst/>
          </a:prstGeom>
          <a:solidFill>
            <a:schemeClr val="accent4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638" y="2597653"/>
            <a:ext cx="711506" cy="711506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131" y="5030166"/>
            <a:ext cx="709832" cy="711507"/>
          </a:xfrm>
          <a:prstGeom prst="ellipse">
            <a:avLst/>
          </a:prstGeom>
          <a:solidFill>
            <a:schemeClr val="accent6"/>
          </a:solidFill>
          <a:ln w="25400">
            <a:noFill/>
            <a:rou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10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100" dirty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2" name="MH_Other_3"/>
          <p:cNvSpPr/>
          <p:nvPr/>
        </p:nvSpPr>
        <p:spPr bwMode="auto">
          <a:xfrm rot="-2644669">
            <a:off x="5212906" y="3332595"/>
            <a:ext cx="2338762" cy="2338764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783" name="MH_Other_4"/>
          <p:cNvSpPr/>
          <p:nvPr/>
        </p:nvSpPr>
        <p:spPr bwMode="auto">
          <a:xfrm rot="-2644669" flipH="1" flipV="1">
            <a:off x="5196165" y="2893973"/>
            <a:ext cx="2340437" cy="2338764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6350" cap="flat" cmpd="sng">
            <a:solidFill>
              <a:schemeClr val="bg1">
                <a:lumMod val="6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4708766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765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9062812" y="5766590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811" y="549335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1501285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284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5855331" y="2152731"/>
            <a:ext cx="236016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330" y="1879498"/>
            <a:ext cx="1256754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4"/>
          <p:cNvGrpSpPr>
            <a:grpSpLocks noChangeAspect="1"/>
          </p:cNvGrpSpPr>
          <p:nvPr/>
        </p:nvGrpSpPr>
        <p:grpSpPr bwMode="auto">
          <a:xfrm>
            <a:off x="2125192" y="4302574"/>
            <a:ext cx="1953262" cy="1105492"/>
            <a:chOff x="2814" y="1405"/>
            <a:chExt cx="2052" cy="1510"/>
          </a:xfrm>
        </p:grpSpPr>
        <p:sp>
          <p:nvSpPr>
            <p:cNvPr id="59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1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1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Group 4"/>
          <p:cNvGrpSpPr>
            <a:grpSpLocks noChangeAspect="1"/>
          </p:cNvGrpSpPr>
          <p:nvPr/>
        </p:nvGrpSpPr>
        <p:grpSpPr bwMode="auto">
          <a:xfrm>
            <a:off x="3440933" y="3970349"/>
            <a:ext cx="1953262" cy="1437717"/>
            <a:chOff x="2814" y="1405"/>
            <a:chExt cx="2052" cy="1510"/>
          </a:xfrm>
        </p:grpSpPr>
        <p:sp>
          <p:nvSpPr>
            <p:cNvPr id="62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2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2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Group 4"/>
          <p:cNvGrpSpPr>
            <a:grpSpLocks noChangeAspect="1"/>
          </p:cNvGrpSpPr>
          <p:nvPr/>
        </p:nvGrpSpPr>
        <p:grpSpPr bwMode="auto">
          <a:xfrm>
            <a:off x="4756672" y="3327936"/>
            <a:ext cx="1953262" cy="2080131"/>
            <a:chOff x="2814" y="1405"/>
            <a:chExt cx="2052" cy="1510"/>
          </a:xfrm>
        </p:grpSpPr>
        <p:sp>
          <p:nvSpPr>
            <p:cNvPr id="65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3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7" name="Group 4"/>
          <p:cNvGrpSpPr>
            <a:grpSpLocks noChangeAspect="1"/>
          </p:cNvGrpSpPr>
          <p:nvPr/>
        </p:nvGrpSpPr>
        <p:grpSpPr bwMode="auto">
          <a:xfrm>
            <a:off x="6072412" y="4415016"/>
            <a:ext cx="1953262" cy="993050"/>
            <a:chOff x="2814" y="1405"/>
            <a:chExt cx="2052" cy="1510"/>
          </a:xfrm>
        </p:grpSpPr>
        <p:sp>
          <p:nvSpPr>
            <p:cNvPr id="69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4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4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4"/>
          <p:cNvGrpSpPr>
            <a:grpSpLocks noChangeAspect="1"/>
          </p:cNvGrpSpPr>
          <p:nvPr/>
        </p:nvGrpSpPr>
        <p:grpSpPr bwMode="auto">
          <a:xfrm>
            <a:off x="7388153" y="3001776"/>
            <a:ext cx="1953262" cy="2406291"/>
            <a:chOff x="2814" y="1405"/>
            <a:chExt cx="2052" cy="1510"/>
          </a:xfrm>
        </p:grpSpPr>
        <p:sp>
          <p:nvSpPr>
            <p:cNvPr id="72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5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5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9" name="Group 4"/>
          <p:cNvGrpSpPr>
            <a:grpSpLocks noChangeAspect="1"/>
          </p:cNvGrpSpPr>
          <p:nvPr/>
        </p:nvGrpSpPr>
        <p:grpSpPr bwMode="auto">
          <a:xfrm>
            <a:off x="8703893" y="3760739"/>
            <a:ext cx="1953262" cy="1647328"/>
            <a:chOff x="2814" y="1405"/>
            <a:chExt cx="2052" cy="1510"/>
          </a:xfrm>
        </p:grpSpPr>
        <p:sp>
          <p:nvSpPr>
            <p:cNvPr id="80" name="Freeform 5"/>
            <p:cNvSpPr/>
            <p:nvPr/>
          </p:nvSpPr>
          <p:spPr bwMode="auto">
            <a:xfrm>
              <a:off x="2814" y="1405"/>
              <a:ext cx="2052" cy="1510"/>
            </a:xfrm>
            <a:custGeom>
              <a:avLst/>
              <a:gdLst>
                <a:gd name="T0" fmla="*/ 433 w 866"/>
                <a:gd name="T1" fmla="*/ 0 h 636"/>
                <a:gd name="T2" fmla="*/ 0 w 866"/>
                <a:gd name="T3" fmla="*/ 636 h 636"/>
                <a:gd name="T4" fmla="*/ 433 w 866"/>
                <a:gd name="T5" fmla="*/ 636 h 636"/>
                <a:gd name="T6" fmla="*/ 866 w 866"/>
                <a:gd name="T7" fmla="*/ 636 h 636"/>
                <a:gd name="T8" fmla="*/ 433 w 866"/>
                <a:gd name="T9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636">
                  <a:moveTo>
                    <a:pt x="433" y="0"/>
                  </a:moveTo>
                  <a:cubicBezTo>
                    <a:pt x="235" y="0"/>
                    <a:pt x="229" y="546"/>
                    <a:pt x="0" y="636"/>
                  </a:cubicBezTo>
                  <a:cubicBezTo>
                    <a:pt x="433" y="636"/>
                    <a:pt x="433" y="636"/>
                    <a:pt x="433" y="636"/>
                  </a:cubicBezTo>
                  <a:cubicBezTo>
                    <a:pt x="866" y="636"/>
                    <a:pt x="866" y="636"/>
                    <a:pt x="866" y="636"/>
                  </a:cubicBezTo>
                  <a:cubicBezTo>
                    <a:pt x="637" y="546"/>
                    <a:pt x="631" y="0"/>
                    <a:pt x="433" y="0"/>
                  </a:cubicBezTo>
                  <a:close/>
                </a:path>
              </a:pathLst>
            </a:custGeom>
            <a:solidFill>
              <a:schemeClr val="accent6">
                <a:alpha val="9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6"/>
            <p:cNvSpPr/>
            <p:nvPr/>
          </p:nvSpPr>
          <p:spPr bwMode="auto">
            <a:xfrm>
              <a:off x="3840" y="1405"/>
              <a:ext cx="1026" cy="1510"/>
            </a:xfrm>
            <a:custGeom>
              <a:avLst/>
              <a:gdLst>
                <a:gd name="T0" fmla="*/ 433 w 433"/>
                <a:gd name="T1" fmla="*/ 636 h 636"/>
                <a:gd name="T2" fmla="*/ 0 w 433"/>
                <a:gd name="T3" fmla="*/ 0 h 636"/>
                <a:gd name="T4" fmla="*/ 0 w 433"/>
                <a:gd name="T5" fmla="*/ 636 h 636"/>
                <a:gd name="T6" fmla="*/ 433 w 433"/>
                <a:gd name="T7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636">
                  <a:moveTo>
                    <a:pt x="433" y="636"/>
                  </a:moveTo>
                  <a:cubicBezTo>
                    <a:pt x="204" y="546"/>
                    <a:pt x="198" y="0"/>
                    <a:pt x="0" y="0"/>
                  </a:cubicBezTo>
                  <a:cubicBezTo>
                    <a:pt x="0" y="636"/>
                    <a:pt x="0" y="636"/>
                    <a:pt x="0" y="636"/>
                  </a:cubicBezTo>
                  <a:lnTo>
                    <a:pt x="433" y="636"/>
                  </a:lnTo>
                  <a:close/>
                </a:path>
              </a:pathLst>
            </a:custGeom>
            <a:solidFill>
              <a:schemeClr val="accent6">
                <a:lumMod val="50000"/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Group 4"/>
          <p:cNvGrpSpPr>
            <a:grpSpLocks noChangeAspect="1"/>
          </p:cNvGrpSpPr>
          <p:nvPr/>
        </p:nvGrpSpPr>
        <p:grpSpPr bwMode="auto">
          <a:xfrm rot="10800000">
            <a:off x="4149103" y="1928031"/>
            <a:ext cx="555171" cy="669981"/>
            <a:chOff x="347" y="3344"/>
            <a:chExt cx="586" cy="707"/>
          </a:xfrm>
          <a:solidFill>
            <a:schemeClr val="accent2"/>
          </a:solidFill>
        </p:grpSpPr>
        <p:sp>
          <p:nvSpPr>
            <p:cNvPr id="83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  <a:endParaRPr lang="en-US" sz="1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4"/>
          <p:cNvGrpSpPr>
            <a:grpSpLocks noChangeAspect="1"/>
          </p:cNvGrpSpPr>
          <p:nvPr/>
        </p:nvGrpSpPr>
        <p:grpSpPr bwMode="auto">
          <a:xfrm rot="10800000">
            <a:off x="5451237" y="1938146"/>
            <a:ext cx="555171" cy="669981"/>
            <a:chOff x="347" y="3344"/>
            <a:chExt cx="586" cy="707"/>
          </a:xfrm>
          <a:solidFill>
            <a:schemeClr val="accent3"/>
          </a:solidFill>
        </p:grpSpPr>
        <p:sp>
          <p:nvSpPr>
            <p:cNvPr id="86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  <a:endParaRPr lang="en-US" sz="1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Group 4"/>
          <p:cNvGrpSpPr>
            <a:grpSpLocks noChangeAspect="1"/>
          </p:cNvGrpSpPr>
          <p:nvPr/>
        </p:nvGrpSpPr>
        <p:grpSpPr bwMode="auto">
          <a:xfrm rot="10800000">
            <a:off x="6761346" y="1928212"/>
            <a:ext cx="555171" cy="669981"/>
            <a:chOff x="347" y="3344"/>
            <a:chExt cx="586" cy="707"/>
          </a:xfrm>
          <a:solidFill>
            <a:schemeClr val="accent4"/>
          </a:solidFill>
        </p:grpSpPr>
        <p:sp>
          <p:nvSpPr>
            <p:cNvPr id="89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  <a:endParaRPr lang="en-US" sz="1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Group 4"/>
          <p:cNvGrpSpPr>
            <a:grpSpLocks noChangeAspect="1"/>
          </p:cNvGrpSpPr>
          <p:nvPr/>
        </p:nvGrpSpPr>
        <p:grpSpPr bwMode="auto">
          <a:xfrm rot="10800000">
            <a:off x="8094382" y="1928031"/>
            <a:ext cx="555171" cy="669981"/>
            <a:chOff x="347" y="3344"/>
            <a:chExt cx="586" cy="707"/>
          </a:xfrm>
          <a:solidFill>
            <a:schemeClr val="accent5"/>
          </a:solidFill>
        </p:grpSpPr>
        <p:sp>
          <p:nvSpPr>
            <p:cNvPr id="92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  <a:endParaRPr lang="en-US" sz="1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Group 4"/>
          <p:cNvGrpSpPr>
            <a:grpSpLocks noChangeAspect="1"/>
          </p:cNvGrpSpPr>
          <p:nvPr/>
        </p:nvGrpSpPr>
        <p:grpSpPr bwMode="auto">
          <a:xfrm rot="10800000">
            <a:off x="9412155" y="1931365"/>
            <a:ext cx="555171" cy="669981"/>
            <a:chOff x="347" y="3344"/>
            <a:chExt cx="586" cy="707"/>
          </a:xfrm>
          <a:solidFill>
            <a:schemeClr val="accent6"/>
          </a:solidFill>
        </p:grpSpPr>
        <p:sp>
          <p:nvSpPr>
            <p:cNvPr id="95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  <a:endParaRPr lang="en-US" sz="1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7" name="Group 4"/>
          <p:cNvGrpSpPr>
            <a:grpSpLocks noChangeAspect="1"/>
          </p:cNvGrpSpPr>
          <p:nvPr/>
        </p:nvGrpSpPr>
        <p:grpSpPr bwMode="auto">
          <a:xfrm rot="10800000">
            <a:off x="2819317" y="1928031"/>
            <a:ext cx="555171" cy="669981"/>
            <a:chOff x="347" y="3344"/>
            <a:chExt cx="586" cy="707"/>
          </a:xfrm>
          <a:solidFill>
            <a:schemeClr val="accent1"/>
          </a:solidFill>
        </p:grpSpPr>
        <p:sp>
          <p:nvSpPr>
            <p:cNvPr id="98" name="Oval 5"/>
            <p:cNvSpPr>
              <a:spLocks noChangeArrowheads="1"/>
            </p:cNvSpPr>
            <p:nvPr/>
          </p:nvSpPr>
          <p:spPr bwMode="auto">
            <a:xfrm rot="10800000">
              <a:off x="347" y="3466"/>
              <a:ext cx="586" cy="5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0" tIns="0" rIns="0" bIns="0" numCol="1" anchor="ctr" anchorCtr="1" compatLnSpc="1"/>
            <a:lstStyle/>
            <a:p>
              <a:pPr algn="ctr">
                <a:lnSpc>
                  <a:spcPct val="120000"/>
                </a:lnSpc>
              </a:pPr>
              <a:r>
                <a:rPr lang="en-US" sz="121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50%</a:t>
              </a:r>
              <a:endParaRPr lang="en-US" sz="121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Freeform 6"/>
            <p:cNvSpPr/>
            <p:nvPr/>
          </p:nvSpPr>
          <p:spPr bwMode="auto">
            <a:xfrm>
              <a:off x="433" y="3344"/>
              <a:ext cx="414" cy="207"/>
            </a:xfrm>
            <a:custGeom>
              <a:avLst/>
              <a:gdLst>
                <a:gd name="T0" fmla="*/ 0 w 414"/>
                <a:gd name="T1" fmla="*/ 207 h 207"/>
                <a:gd name="T2" fmla="*/ 206 w 414"/>
                <a:gd name="T3" fmla="*/ 0 h 207"/>
                <a:gd name="T4" fmla="*/ 414 w 414"/>
                <a:gd name="T5" fmla="*/ 207 h 207"/>
                <a:gd name="T6" fmla="*/ 0 w 414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207">
                  <a:moveTo>
                    <a:pt x="0" y="207"/>
                  </a:moveTo>
                  <a:lnTo>
                    <a:pt x="206" y="0"/>
                  </a:lnTo>
                  <a:lnTo>
                    <a:pt x="414" y="207"/>
                  </a:lnTo>
                  <a:lnTo>
                    <a:pt x="0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1874" tIns="20937" rIns="41874" bIns="20937" numCol="1" anchor="ctr" anchorCtr="1" compatLnSpc="1"/>
            <a:lstStyle/>
            <a:p>
              <a:pPr algn="ctr">
                <a:lnSpc>
                  <a:spcPct val="120000"/>
                </a:lnSpc>
              </a:pPr>
              <a:endParaRPr lang="en-US" sz="121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26" name="Straight Connector 125"/>
          <p:cNvCxnSpPr>
            <a:endCxn id="60" idx="1"/>
          </p:cNvCxnSpPr>
          <p:nvPr/>
        </p:nvCxnSpPr>
        <p:spPr>
          <a:xfrm>
            <a:off x="3101822" y="2727848"/>
            <a:ext cx="0" cy="1574726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4415811" y="2727847"/>
            <a:ext cx="1752" cy="1242502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5733303" y="2727847"/>
            <a:ext cx="0" cy="600087"/>
          </a:xfrm>
          <a:prstGeom prst="line">
            <a:avLst/>
          </a:prstGeom>
          <a:ln w="12700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049042" y="2727848"/>
            <a:ext cx="0" cy="1687168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8364784" y="2727848"/>
            <a:ext cx="0" cy="300043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9689322" y="2727848"/>
            <a:ext cx="1752" cy="1032891"/>
          </a:xfrm>
          <a:prstGeom prst="line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2467093" y="5564838"/>
            <a:ext cx="1139808" cy="909231"/>
            <a:chOff x="1541683" y="2139889"/>
            <a:chExt cx="1244826" cy="992744"/>
          </a:xfrm>
        </p:grpSpPr>
        <p:sp>
          <p:nvSpPr>
            <p:cNvPr id="139" name="TextBox 138"/>
            <p:cNvSpPr txBox="1"/>
            <p:nvPr/>
          </p:nvSpPr>
          <p:spPr>
            <a:xfrm>
              <a:off x="1726984" y="2139889"/>
              <a:ext cx="1018907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541683" y="2444648"/>
              <a:ext cx="1244826" cy="687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3826372" y="5575042"/>
            <a:ext cx="1127016" cy="919436"/>
            <a:chOff x="1548669" y="2139889"/>
            <a:chExt cx="1230855" cy="1003886"/>
          </a:xfrm>
        </p:grpSpPr>
        <p:sp>
          <p:nvSpPr>
            <p:cNvPr id="142" name="TextBox 141"/>
            <p:cNvSpPr txBox="1"/>
            <p:nvPr/>
          </p:nvSpPr>
          <p:spPr>
            <a:xfrm>
              <a:off x="1729474" y="2139889"/>
              <a:ext cx="1018906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548669" y="2455791"/>
              <a:ext cx="1230855" cy="6879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altLang="zh-CN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5172859" y="5574858"/>
            <a:ext cx="1095912" cy="909912"/>
            <a:chOff x="1565654" y="2139889"/>
            <a:chExt cx="1196886" cy="993487"/>
          </a:xfrm>
        </p:grpSpPr>
        <p:sp>
          <p:nvSpPr>
            <p:cNvPr id="145" name="TextBox 144"/>
            <p:cNvSpPr txBox="1"/>
            <p:nvPr/>
          </p:nvSpPr>
          <p:spPr>
            <a:xfrm>
              <a:off x="1729607" y="2139889"/>
              <a:ext cx="1018907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565654" y="2445392"/>
              <a:ext cx="1196886" cy="6879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altLang="zh-CN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6488242" y="5585065"/>
            <a:ext cx="1073235" cy="905026"/>
            <a:chOff x="1532610" y="2139889"/>
            <a:chExt cx="1262975" cy="988153"/>
          </a:xfrm>
        </p:grpSpPr>
        <p:sp>
          <p:nvSpPr>
            <p:cNvPr id="148" name="TextBox 147"/>
            <p:cNvSpPr txBox="1"/>
            <p:nvPr/>
          </p:nvSpPr>
          <p:spPr>
            <a:xfrm>
              <a:off x="1685932" y="2139889"/>
              <a:ext cx="1097886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532610" y="2440057"/>
              <a:ext cx="1262975" cy="687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altLang="zh-CN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780948" y="5585067"/>
            <a:ext cx="1089765" cy="905026"/>
            <a:chOff x="1569010" y="2139889"/>
            <a:chExt cx="1190173" cy="988153"/>
          </a:xfrm>
        </p:grpSpPr>
        <p:sp>
          <p:nvSpPr>
            <p:cNvPr id="151" name="TextBox 150"/>
            <p:cNvSpPr txBox="1"/>
            <p:nvPr/>
          </p:nvSpPr>
          <p:spPr>
            <a:xfrm>
              <a:off x="1721656" y="2139889"/>
              <a:ext cx="1018907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569010" y="2440057"/>
              <a:ext cx="1190173" cy="687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altLang="zh-CN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090185" y="5595272"/>
            <a:ext cx="1095781" cy="915231"/>
            <a:chOff x="1519344" y="2139889"/>
            <a:chExt cx="1289506" cy="999295"/>
          </a:xfrm>
        </p:grpSpPr>
        <p:sp>
          <p:nvSpPr>
            <p:cNvPr id="154" name="TextBox 153"/>
            <p:cNvSpPr txBox="1"/>
            <p:nvPr/>
          </p:nvSpPr>
          <p:spPr>
            <a:xfrm>
              <a:off x="1678201" y="2139889"/>
              <a:ext cx="1097885" cy="2449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15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</a:t>
              </a:r>
              <a:endParaRPr lang="id-ID" sz="121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519344" y="2451200"/>
              <a:ext cx="1289506" cy="6879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95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id-ID" altLang="zh-CN" sz="695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8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0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5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073079" y="2366643"/>
            <a:ext cx="692092" cy="692092"/>
            <a:chOff x="6369311" y="2040370"/>
            <a:chExt cx="755703" cy="755703"/>
          </a:xfrm>
        </p:grpSpPr>
        <p:sp>
          <p:nvSpPr>
            <p:cNvPr id="8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2299" y="220837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93%</a:t>
              </a:r>
              <a:endPara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3079" y="3238584"/>
            <a:ext cx="692092" cy="692092"/>
            <a:chOff x="6369311" y="2992454"/>
            <a:chExt cx="755703" cy="755703"/>
          </a:xfrm>
        </p:grpSpPr>
        <p:sp>
          <p:nvSpPr>
            <p:cNvPr id="9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22299" y="3160455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82%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73079" y="4110525"/>
            <a:ext cx="692092" cy="692092"/>
            <a:chOff x="6369310" y="3944537"/>
            <a:chExt cx="755703" cy="755703"/>
          </a:xfrm>
        </p:grpSpPr>
        <p:sp>
          <p:nvSpPr>
            <p:cNvPr id="11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22298" y="4114593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73079" y="4986226"/>
            <a:ext cx="692092" cy="692092"/>
            <a:chOff x="6369311" y="4900725"/>
            <a:chExt cx="755703" cy="755703"/>
          </a:xfrm>
        </p:grpSpPr>
        <p:sp>
          <p:nvSpPr>
            <p:cNvPr id="10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2299" y="5068728"/>
              <a:ext cx="649725" cy="4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67958" y="3246731"/>
            <a:ext cx="3045194" cy="3532017"/>
            <a:chOff x="7346437" y="3001349"/>
            <a:chExt cx="3325083" cy="3856651"/>
          </a:xfrm>
        </p:grpSpPr>
        <p:sp>
          <p:nvSpPr>
            <p:cNvPr id="6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67954" y="4122762"/>
            <a:ext cx="2401021" cy="2655984"/>
            <a:chOff x="7346434" y="3957897"/>
            <a:chExt cx="2621703" cy="2900101"/>
          </a:xfrm>
        </p:grpSpPr>
        <p:sp>
          <p:nvSpPr>
            <p:cNvPr id="5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67957" y="2374789"/>
            <a:ext cx="3689367" cy="4403959"/>
            <a:chOff x="7346438" y="2049265"/>
            <a:chExt cx="4028463" cy="4808735"/>
          </a:xfrm>
        </p:grpSpPr>
        <p:sp>
          <p:nvSpPr>
            <p:cNvPr id="7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7955" y="4994373"/>
            <a:ext cx="1756845" cy="1784373"/>
            <a:chOff x="7346434" y="4909620"/>
            <a:chExt cx="1918320" cy="1948378"/>
          </a:xfrm>
        </p:grpSpPr>
        <p:sp>
          <p:nvSpPr>
            <p:cNvPr id="4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94125" y="254189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814293" y="2379944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94125" y="350102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814293" y="3339079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294125" y="4483521"/>
            <a:ext cx="419805" cy="315056"/>
            <a:chOff x="789999" y="2242985"/>
            <a:chExt cx="504229" cy="378415"/>
          </a:xfrm>
        </p:grpSpPr>
        <p:sp>
          <p:nvSpPr>
            <p:cNvPr id="2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814293" y="4321572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94125" y="542343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14293" y="5261487"/>
            <a:ext cx="3026728" cy="37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1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9078" y="3493265"/>
            <a:ext cx="4380600" cy="96986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2" tIns="36355" rIns="72712" bIns="36355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221" y="2215051"/>
            <a:ext cx="1020311" cy="1020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612" y="3624127"/>
            <a:ext cx="2535534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424" y="464674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8067" y="464674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424" y="491634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8067" y="491634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/>
          <p:cNvSpPr/>
          <p:nvPr/>
        </p:nvSpPr>
        <p:spPr>
          <a:xfrm>
            <a:off x="7093350" y="2353961"/>
            <a:ext cx="1765093" cy="1521633"/>
          </a:xfrm>
          <a:prstGeom prst="hexagon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Hexagon 24"/>
          <p:cNvSpPr/>
          <p:nvPr/>
        </p:nvSpPr>
        <p:spPr>
          <a:xfrm>
            <a:off x="5546828" y="1610331"/>
            <a:ext cx="1765093" cy="1521633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7088102" y="4061474"/>
            <a:ext cx="1765093" cy="1521633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3989751" y="2353961"/>
            <a:ext cx="1765093" cy="1521633"/>
          </a:xfrm>
          <a:prstGeom prst="hexagon">
            <a:avLst/>
          </a:prstGeom>
          <a:blipFill dpi="0"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3989751" y="4061474"/>
            <a:ext cx="1765093" cy="1521633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Hexagon 36"/>
          <p:cNvSpPr/>
          <p:nvPr/>
        </p:nvSpPr>
        <p:spPr>
          <a:xfrm>
            <a:off x="5566772" y="4822043"/>
            <a:ext cx="1765093" cy="1521633"/>
          </a:xfrm>
          <a:prstGeom prst="hexagon">
            <a:avLst/>
          </a:prstGeom>
          <a:blipFill dpi="0"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7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55013" y="3200320"/>
            <a:ext cx="7934279" cy="1531416"/>
            <a:chOff x="52530" y="1944143"/>
            <a:chExt cx="7968598" cy="1538041"/>
          </a:xfrm>
          <a:solidFill>
            <a:schemeClr val="bg1"/>
          </a:solidFill>
        </p:grpSpPr>
        <p:grpSp>
          <p:nvGrpSpPr>
            <p:cNvPr id="3" name="Group 2"/>
            <p:cNvGrpSpPr/>
            <p:nvPr/>
          </p:nvGrpSpPr>
          <p:grpSpPr>
            <a:xfrm>
              <a:off x="3145192" y="1953970"/>
              <a:ext cx="1772728" cy="1528214"/>
              <a:chOff x="3145192" y="1953970"/>
              <a:chExt cx="1772728" cy="1528214"/>
            </a:xfrm>
            <a:grpFill/>
          </p:grpSpPr>
          <p:sp>
            <p:nvSpPr>
              <p:cNvPr id="23" name="Hexagon 22"/>
              <p:cNvSpPr/>
              <p:nvPr/>
            </p:nvSpPr>
            <p:spPr>
              <a:xfrm>
                <a:off x="3145192" y="1953970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127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3676028" y="2509633"/>
                <a:ext cx="664606" cy="397235"/>
              </a:xfrm>
              <a:custGeom>
                <a:avLst/>
                <a:gdLst>
                  <a:gd name="T0" fmla="*/ 226 w 256"/>
                  <a:gd name="T1" fmla="*/ 131 h 154"/>
                  <a:gd name="T2" fmla="*/ 226 w 256"/>
                  <a:gd name="T3" fmla="*/ 130 h 154"/>
                  <a:gd name="T4" fmla="*/ 226 w 256"/>
                  <a:gd name="T5" fmla="*/ 10 h 154"/>
                  <a:gd name="T6" fmla="*/ 217 w 256"/>
                  <a:gd name="T7" fmla="*/ 0 h 154"/>
                  <a:gd name="T8" fmla="*/ 38 w 256"/>
                  <a:gd name="T9" fmla="*/ 0 h 154"/>
                  <a:gd name="T10" fmla="*/ 29 w 256"/>
                  <a:gd name="T11" fmla="*/ 10 h 154"/>
                  <a:gd name="T12" fmla="*/ 29 w 256"/>
                  <a:gd name="T13" fmla="*/ 130 h 154"/>
                  <a:gd name="T14" fmla="*/ 29 w 256"/>
                  <a:gd name="T15" fmla="*/ 131 h 154"/>
                  <a:gd name="T16" fmla="*/ 0 w 256"/>
                  <a:gd name="T17" fmla="*/ 138 h 154"/>
                  <a:gd name="T18" fmla="*/ 3 w 256"/>
                  <a:gd name="T19" fmla="*/ 154 h 154"/>
                  <a:gd name="T20" fmla="*/ 253 w 256"/>
                  <a:gd name="T21" fmla="*/ 154 h 154"/>
                  <a:gd name="T22" fmla="*/ 256 w 256"/>
                  <a:gd name="T23" fmla="*/ 138 h 154"/>
                  <a:gd name="T24" fmla="*/ 226 w 256"/>
                  <a:gd name="T25" fmla="*/ 131 h 154"/>
                  <a:gd name="T26" fmla="*/ 207 w 256"/>
                  <a:gd name="T27" fmla="*/ 119 h 154"/>
                  <a:gd name="T28" fmla="*/ 48 w 256"/>
                  <a:gd name="T29" fmla="*/ 119 h 154"/>
                  <a:gd name="T30" fmla="*/ 48 w 256"/>
                  <a:gd name="T31" fmla="*/ 20 h 154"/>
                  <a:gd name="T32" fmla="*/ 207 w 256"/>
                  <a:gd name="T33" fmla="*/ 20 h 154"/>
                  <a:gd name="T34" fmla="*/ 207 w 256"/>
                  <a:gd name="T35" fmla="*/ 11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6" h="154">
                    <a:moveTo>
                      <a:pt x="226" y="131"/>
                    </a:moveTo>
                    <a:cubicBezTo>
                      <a:pt x="226" y="131"/>
                      <a:pt x="226" y="131"/>
                      <a:pt x="226" y="130"/>
                    </a:cubicBezTo>
                    <a:cubicBezTo>
                      <a:pt x="226" y="10"/>
                      <a:pt x="226" y="10"/>
                      <a:pt x="226" y="10"/>
                    </a:cubicBezTo>
                    <a:cubicBezTo>
                      <a:pt x="226" y="5"/>
                      <a:pt x="222" y="0"/>
                      <a:pt x="217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3" y="0"/>
                      <a:pt x="29" y="5"/>
                      <a:pt x="29" y="10"/>
                    </a:cubicBezTo>
                    <a:cubicBezTo>
                      <a:pt x="29" y="130"/>
                      <a:pt x="29" y="130"/>
                      <a:pt x="29" y="130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3" y="154"/>
                      <a:pt x="3" y="154"/>
                      <a:pt x="3" y="154"/>
                    </a:cubicBezTo>
                    <a:cubicBezTo>
                      <a:pt x="253" y="154"/>
                      <a:pt x="253" y="154"/>
                      <a:pt x="253" y="154"/>
                    </a:cubicBezTo>
                    <a:cubicBezTo>
                      <a:pt x="256" y="138"/>
                      <a:pt x="256" y="138"/>
                      <a:pt x="256" y="138"/>
                    </a:cubicBezTo>
                    <a:lnTo>
                      <a:pt x="226" y="131"/>
                    </a:lnTo>
                    <a:close/>
                    <a:moveTo>
                      <a:pt x="207" y="119"/>
                    </a:moveTo>
                    <a:cubicBezTo>
                      <a:pt x="48" y="119"/>
                      <a:pt x="48" y="119"/>
                      <a:pt x="48" y="119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07" y="20"/>
                      <a:pt x="207" y="20"/>
                      <a:pt x="207" y="20"/>
                    </a:cubicBezTo>
                    <a:lnTo>
                      <a:pt x="207" y="1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046" tIns="45523" rIns="91046" bIns="45523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7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2530" y="1944143"/>
              <a:ext cx="1772728" cy="1528214"/>
              <a:chOff x="52530" y="1944143"/>
              <a:chExt cx="1772728" cy="1528214"/>
            </a:xfrm>
            <a:grpFill/>
          </p:grpSpPr>
          <p:sp>
            <p:nvSpPr>
              <p:cNvPr id="62" name="Hexagon 61"/>
              <p:cNvSpPr/>
              <p:nvPr/>
            </p:nvSpPr>
            <p:spPr>
              <a:xfrm>
                <a:off x="52530" y="1944143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127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8"/>
              <p:cNvSpPr>
                <a:spLocks noEditPoints="1"/>
              </p:cNvSpPr>
              <p:nvPr/>
            </p:nvSpPr>
            <p:spPr bwMode="auto">
              <a:xfrm>
                <a:off x="731020" y="2460800"/>
                <a:ext cx="311889" cy="464415"/>
              </a:xfrm>
              <a:custGeom>
                <a:avLst/>
                <a:gdLst>
                  <a:gd name="T0" fmla="*/ 201 w 202"/>
                  <a:gd name="T1" fmla="*/ 138 h 300"/>
                  <a:gd name="T2" fmla="*/ 2 w 202"/>
                  <a:gd name="T3" fmla="*/ 138 h 300"/>
                  <a:gd name="T4" fmla="*/ 0 w 202"/>
                  <a:gd name="T5" fmla="*/ 173 h 300"/>
                  <a:gd name="T6" fmla="*/ 101 w 202"/>
                  <a:gd name="T7" fmla="*/ 300 h 300"/>
                  <a:gd name="T8" fmla="*/ 201 w 202"/>
                  <a:gd name="T9" fmla="*/ 173 h 300"/>
                  <a:gd name="T10" fmla="*/ 201 w 202"/>
                  <a:gd name="T11" fmla="*/ 138 h 300"/>
                  <a:gd name="T12" fmla="*/ 113 w 202"/>
                  <a:gd name="T13" fmla="*/ 0 h 300"/>
                  <a:gd name="T14" fmla="*/ 113 w 202"/>
                  <a:gd name="T15" fmla="*/ 115 h 300"/>
                  <a:gd name="T16" fmla="*/ 200 w 202"/>
                  <a:gd name="T17" fmla="*/ 115 h 300"/>
                  <a:gd name="T18" fmla="*/ 113 w 202"/>
                  <a:gd name="T19" fmla="*/ 0 h 300"/>
                  <a:gd name="T20" fmla="*/ 89 w 202"/>
                  <a:gd name="T21" fmla="*/ 0 h 300"/>
                  <a:gd name="T22" fmla="*/ 2 w 202"/>
                  <a:gd name="T23" fmla="*/ 115 h 300"/>
                  <a:gd name="T24" fmla="*/ 89 w 202"/>
                  <a:gd name="T25" fmla="*/ 115 h 300"/>
                  <a:gd name="T26" fmla="*/ 89 w 202"/>
                  <a:gd name="T2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2" h="300">
                    <a:moveTo>
                      <a:pt x="201" y="138"/>
                    </a:moveTo>
                    <a:cubicBezTo>
                      <a:pt x="2" y="138"/>
                      <a:pt x="2" y="138"/>
                      <a:pt x="2" y="138"/>
                    </a:cubicBezTo>
                    <a:cubicBezTo>
                      <a:pt x="1" y="152"/>
                      <a:pt x="0" y="159"/>
                      <a:pt x="0" y="173"/>
                    </a:cubicBezTo>
                    <a:cubicBezTo>
                      <a:pt x="0" y="247"/>
                      <a:pt x="0" y="300"/>
                      <a:pt x="101" y="300"/>
                    </a:cubicBezTo>
                    <a:cubicBezTo>
                      <a:pt x="201" y="300"/>
                      <a:pt x="201" y="247"/>
                      <a:pt x="201" y="173"/>
                    </a:cubicBezTo>
                    <a:cubicBezTo>
                      <a:pt x="201" y="159"/>
                      <a:pt x="202" y="152"/>
                      <a:pt x="201" y="138"/>
                    </a:cubicBezTo>
                    <a:close/>
                    <a:moveTo>
                      <a:pt x="113" y="0"/>
                    </a:moveTo>
                    <a:cubicBezTo>
                      <a:pt x="113" y="115"/>
                      <a:pt x="113" y="115"/>
                      <a:pt x="113" y="115"/>
                    </a:cubicBezTo>
                    <a:cubicBezTo>
                      <a:pt x="200" y="115"/>
                      <a:pt x="200" y="115"/>
                      <a:pt x="200" y="115"/>
                    </a:cubicBezTo>
                    <a:cubicBezTo>
                      <a:pt x="192" y="55"/>
                      <a:pt x="173" y="3"/>
                      <a:pt x="113" y="0"/>
                    </a:cubicBezTo>
                    <a:close/>
                    <a:moveTo>
                      <a:pt x="89" y="0"/>
                    </a:moveTo>
                    <a:cubicBezTo>
                      <a:pt x="21" y="2"/>
                      <a:pt x="8" y="55"/>
                      <a:pt x="2" y="115"/>
                    </a:cubicBezTo>
                    <a:cubicBezTo>
                      <a:pt x="89" y="115"/>
                      <a:pt x="89" y="115"/>
                      <a:pt x="89" y="115"/>
                    </a:cubicBezTo>
                    <a:lnTo>
                      <a:pt x="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046" tIns="45523" rIns="91046" bIns="45523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7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248400" y="1944143"/>
              <a:ext cx="1772728" cy="1528214"/>
              <a:chOff x="6248400" y="1944143"/>
              <a:chExt cx="1772728" cy="1528214"/>
            </a:xfrm>
            <a:grpFill/>
          </p:grpSpPr>
          <p:sp>
            <p:nvSpPr>
              <p:cNvPr id="61" name="Hexagon 60"/>
              <p:cNvSpPr/>
              <p:nvPr/>
            </p:nvSpPr>
            <p:spPr>
              <a:xfrm>
                <a:off x="6248400" y="1944143"/>
                <a:ext cx="1772728" cy="1528214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127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6930594" y="2443673"/>
                <a:ext cx="422683" cy="479107"/>
                <a:chOff x="6109895" y="1540361"/>
                <a:chExt cx="133147" cy="150921"/>
              </a:xfrm>
              <a:grpFill/>
            </p:grpSpPr>
            <p:sp>
              <p:nvSpPr>
                <p:cNvPr id="43" name="Freeform 143"/>
                <p:cNvSpPr>
                  <a:spLocks noEditPoints="1"/>
                </p:cNvSpPr>
                <p:nvPr/>
              </p:nvSpPr>
              <p:spPr bwMode="auto">
                <a:xfrm>
                  <a:off x="6130176" y="1540361"/>
                  <a:ext cx="92585" cy="92585"/>
                </a:xfrm>
                <a:custGeom>
                  <a:avLst/>
                  <a:gdLst>
                    <a:gd name="T0" fmla="*/ 77 w 154"/>
                    <a:gd name="T1" fmla="*/ 0 h 155"/>
                    <a:gd name="T2" fmla="*/ 0 w 154"/>
                    <a:gd name="T3" fmla="*/ 78 h 155"/>
                    <a:gd name="T4" fmla="*/ 77 w 154"/>
                    <a:gd name="T5" fmla="*/ 155 h 155"/>
                    <a:gd name="T6" fmla="*/ 154 w 154"/>
                    <a:gd name="T7" fmla="*/ 78 h 155"/>
                    <a:gd name="T8" fmla="*/ 77 w 154"/>
                    <a:gd name="T9" fmla="*/ 0 h 155"/>
                    <a:gd name="T10" fmla="*/ 81 w 154"/>
                    <a:gd name="T11" fmla="*/ 139 h 155"/>
                    <a:gd name="T12" fmla="*/ 26 w 154"/>
                    <a:gd name="T13" fmla="*/ 101 h 155"/>
                    <a:gd name="T14" fmla="*/ 136 w 154"/>
                    <a:gd name="T15" fmla="*/ 101 h 155"/>
                    <a:gd name="T16" fmla="*/ 81 w 154"/>
                    <a:gd name="T17" fmla="*/ 139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" h="155">
                      <a:moveTo>
                        <a:pt x="77" y="0"/>
                      </a:moveTo>
                      <a:cubicBezTo>
                        <a:pt x="34" y="0"/>
                        <a:pt x="0" y="35"/>
                        <a:pt x="0" y="78"/>
                      </a:cubicBezTo>
                      <a:cubicBezTo>
                        <a:pt x="0" y="120"/>
                        <a:pt x="34" y="155"/>
                        <a:pt x="77" y="155"/>
                      </a:cubicBezTo>
                      <a:cubicBezTo>
                        <a:pt x="120" y="155"/>
                        <a:pt x="154" y="120"/>
                        <a:pt x="154" y="78"/>
                      </a:cubicBezTo>
                      <a:cubicBezTo>
                        <a:pt x="154" y="35"/>
                        <a:pt x="120" y="0"/>
                        <a:pt x="77" y="0"/>
                      </a:cubicBezTo>
                      <a:close/>
                      <a:moveTo>
                        <a:pt x="81" y="139"/>
                      </a:moveTo>
                      <a:cubicBezTo>
                        <a:pt x="58" y="139"/>
                        <a:pt x="37" y="124"/>
                        <a:pt x="26" y="101"/>
                      </a:cubicBezTo>
                      <a:cubicBezTo>
                        <a:pt x="136" y="101"/>
                        <a:pt x="136" y="101"/>
                        <a:pt x="136" y="101"/>
                      </a:cubicBezTo>
                      <a:cubicBezTo>
                        <a:pt x="124" y="124"/>
                        <a:pt x="104" y="139"/>
                        <a:pt x="81" y="1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046" tIns="45523" rIns="91046" bIns="45523" numCol="1" anchor="t" anchorCtr="0" compatLnSpc="1"/>
                <a:lstStyle/>
                <a:p>
                  <a:pPr>
                    <a:lnSpc>
                      <a:spcPct val="150000"/>
                    </a:lnSpc>
                  </a:pPr>
                  <a:endParaRPr lang="en-US" sz="127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Freeform 146"/>
                <p:cNvSpPr/>
                <p:nvPr/>
              </p:nvSpPr>
              <p:spPr bwMode="auto">
                <a:xfrm>
                  <a:off x="6109895" y="1650721"/>
                  <a:ext cx="133147" cy="40561"/>
                </a:xfrm>
                <a:custGeom>
                  <a:avLst/>
                  <a:gdLst>
                    <a:gd name="T0" fmla="*/ 158 w 222"/>
                    <a:gd name="T1" fmla="*/ 0 h 67"/>
                    <a:gd name="T2" fmla="*/ 111 w 222"/>
                    <a:gd name="T3" fmla="*/ 12 h 67"/>
                    <a:gd name="T4" fmla="*/ 64 w 222"/>
                    <a:gd name="T5" fmla="*/ 0 h 67"/>
                    <a:gd name="T6" fmla="*/ 0 w 222"/>
                    <a:gd name="T7" fmla="*/ 67 h 67"/>
                    <a:gd name="T8" fmla="*/ 222 w 222"/>
                    <a:gd name="T9" fmla="*/ 67 h 67"/>
                    <a:gd name="T10" fmla="*/ 158 w 222"/>
                    <a:gd name="T11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2" h="67">
                      <a:moveTo>
                        <a:pt x="158" y="0"/>
                      </a:moveTo>
                      <a:cubicBezTo>
                        <a:pt x="144" y="7"/>
                        <a:pt x="128" y="12"/>
                        <a:pt x="111" y="12"/>
                      </a:cubicBezTo>
                      <a:cubicBezTo>
                        <a:pt x="94" y="12"/>
                        <a:pt x="78" y="7"/>
                        <a:pt x="64" y="0"/>
                      </a:cubicBezTo>
                      <a:cubicBezTo>
                        <a:pt x="34" y="8"/>
                        <a:pt x="11" y="26"/>
                        <a:pt x="0" y="67"/>
                      </a:cubicBezTo>
                      <a:cubicBezTo>
                        <a:pt x="222" y="67"/>
                        <a:pt x="222" y="67"/>
                        <a:pt x="222" y="67"/>
                      </a:cubicBezTo>
                      <a:cubicBezTo>
                        <a:pt x="211" y="26"/>
                        <a:pt x="188" y="8"/>
                        <a:pt x="15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046" tIns="45523" rIns="91046" bIns="45523" numCol="1" anchor="t" anchorCtr="0" compatLnSpc="1"/>
                <a:lstStyle/>
                <a:p>
                  <a:pPr>
                    <a:lnSpc>
                      <a:spcPct val="150000"/>
                    </a:lnSpc>
                  </a:pPr>
                  <a:endParaRPr lang="en-US" sz="1275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27" name="Text Placeholder 32"/>
          <p:cNvSpPr txBox="1"/>
          <p:nvPr/>
        </p:nvSpPr>
        <p:spPr>
          <a:xfrm>
            <a:off x="1543688" y="1695636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33"/>
          <p:cNvSpPr txBox="1"/>
          <p:nvPr/>
        </p:nvSpPr>
        <p:spPr>
          <a:xfrm>
            <a:off x="1529274" y="1394887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 Placeholder 32"/>
          <p:cNvSpPr txBox="1"/>
          <p:nvPr/>
        </p:nvSpPr>
        <p:spPr>
          <a:xfrm>
            <a:off x="8627848" y="1695636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Placeholder 33"/>
          <p:cNvSpPr txBox="1"/>
          <p:nvPr/>
        </p:nvSpPr>
        <p:spPr>
          <a:xfrm>
            <a:off x="9589301" y="1394887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 Placeholder 32"/>
          <p:cNvSpPr txBox="1"/>
          <p:nvPr/>
        </p:nvSpPr>
        <p:spPr>
          <a:xfrm>
            <a:off x="1543688" y="5585465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33"/>
          <p:cNvSpPr txBox="1"/>
          <p:nvPr/>
        </p:nvSpPr>
        <p:spPr>
          <a:xfrm>
            <a:off x="1529274" y="5284716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32"/>
          <p:cNvSpPr txBox="1"/>
          <p:nvPr/>
        </p:nvSpPr>
        <p:spPr>
          <a:xfrm>
            <a:off x="8627848" y="5585465"/>
            <a:ext cx="266614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 Placeholder 33"/>
          <p:cNvSpPr txBox="1"/>
          <p:nvPr/>
        </p:nvSpPr>
        <p:spPr>
          <a:xfrm>
            <a:off x="9589301" y="5284716"/>
            <a:ext cx="170469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3" grpId="0" animBg="1"/>
      <p:bldP spid="34" grpId="0" animBg="1"/>
      <p:bldP spid="35" grpId="0" animBg="1"/>
      <p:bldP spid="37" grpId="0" animBg="1"/>
      <p:bldP spid="27" grpId="0"/>
      <p:bldP spid="28" grpId="0"/>
      <p:bldP spid="29" grpId="0"/>
      <p:bldP spid="30" grpId="0"/>
      <p:bldP spid="31" grpId="0"/>
      <p:bldP spid="32" grpId="0"/>
      <p:bldP spid="36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5880199" y="2097163"/>
            <a:ext cx="1080492" cy="10782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6025308" y="3615210"/>
            <a:ext cx="808137" cy="808137"/>
          </a:xfrm>
          <a:prstGeom prst="ellipse">
            <a:avLst/>
          </a:prstGeom>
          <a:solidFill>
            <a:schemeClr val="accent5"/>
          </a:solidFill>
          <a:ln w="9525" cmpd="sng">
            <a:noFill/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7259837" y="3476800"/>
            <a:ext cx="1078260" cy="1078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4502796" y="3476800"/>
            <a:ext cx="1078259" cy="10782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5880199" y="4854203"/>
            <a:ext cx="1080492" cy="10804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39" name="Freeform 7"/>
          <p:cNvSpPr/>
          <p:nvPr/>
        </p:nvSpPr>
        <p:spPr bwMode="auto">
          <a:xfrm>
            <a:off x="3971480" y="2217714"/>
            <a:ext cx="1727895" cy="468809"/>
          </a:xfrm>
          <a:custGeom>
            <a:avLst/>
            <a:gdLst>
              <a:gd name="T0" fmla="*/ 774 w 774"/>
              <a:gd name="T1" fmla="*/ 210 h 210"/>
              <a:gd name="T2" fmla="*/ 389 w 774"/>
              <a:gd name="T3" fmla="*/ 210 h 210"/>
              <a:gd name="T4" fmla="*/ 389 w 774"/>
              <a:gd name="T5" fmla="*/ 0 h 210"/>
              <a:gd name="T6" fmla="*/ 0 w 774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4" h="210">
                <a:moveTo>
                  <a:pt x="774" y="210"/>
                </a:moveTo>
                <a:lnTo>
                  <a:pt x="389" y="210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0" name="Freeform 8"/>
          <p:cNvSpPr/>
          <p:nvPr/>
        </p:nvSpPr>
        <p:spPr bwMode="auto">
          <a:xfrm>
            <a:off x="7833570" y="2217715"/>
            <a:ext cx="799207" cy="1076027"/>
          </a:xfrm>
          <a:custGeom>
            <a:avLst/>
            <a:gdLst>
              <a:gd name="T0" fmla="*/ 0 w 358"/>
              <a:gd name="T1" fmla="*/ 482 h 482"/>
              <a:gd name="T2" fmla="*/ 0 w 358"/>
              <a:gd name="T3" fmla="*/ 0 h 482"/>
              <a:gd name="T4" fmla="*/ 358 w 358"/>
              <a:gd name="T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8" h="482">
                <a:moveTo>
                  <a:pt x="0" y="482"/>
                </a:moveTo>
                <a:lnTo>
                  <a:pt x="0" y="0"/>
                </a:lnTo>
                <a:lnTo>
                  <a:pt x="358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1" name="Freeform 9"/>
          <p:cNvSpPr/>
          <p:nvPr/>
        </p:nvSpPr>
        <p:spPr bwMode="auto">
          <a:xfrm>
            <a:off x="7141518" y="4954663"/>
            <a:ext cx="1426517" cy="468809"/>
          </a:xfrm>
          <a:custGeom>
            <a:avLst/>
            <a:gdLst>
              <a:gd name="T0" fmla="*/ 0 w 639"/>
              <a:gd name="T1" fmla="*/ 210 h 210"/>
              <a:gd name="T2" fmla="*/ 318 w 639"/>
              <a:gd name="T3" fmla="*/ 210 h 210"/>
              <a:gd name="T4" fmla="*/ 318 w 639"/>
              <a:gd name="T5" fmla="*/ 0 h 210"/>
              <a:gd name="T6" fmla="*/ 639 w 639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9" h="210">
                <a:moveTo>
                  <a:pt x="0" y="210"/>
                </a:moveTo>
                <a:lnTo>
                  <a:pt x="318" y="210"/>
                </a:lnTo>
                <a:lnTo>
                  <a:pt x="318" y="0"/>
                </a:lnTo>
                <a:lnTo>
                  <a:pt x="639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2" name="Freeform 10"/>
          <p:cNvSpPr/>
          <p:nvPr/>
        </p:nvSpPr>
        <p:spPr bwMode="auto">
          <a:xfrm>
            <a:off x="3971479" y="4659983"/>
            <a:ext cx="1069329" cy="310306"/>
          </a:xfrm>
          <a:custGeom>
            <a:avLst/>
            <a:gdLst>
              <a:gd name="T0" fmla="*/ 479 w 479"/>
              <a:gd name="T1" fmla="*/ 0 h 139"/>
              <a:gd name="T2" fmla="*/ 479 w 479"/>
              <a:gd name="T3" fmla="*/ 139 h 139"/>
              <a:gd name="T4" fmla="*/ 0 w 479"/>
              <a:gd name="T5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9" h="139">
                <a:moveTo>
                  <a:pt x="479" y="0"/>
                </a:moveTo>
                <a:lnTo>
                  <a:pt x="479" y="139"/>
                </a:lnTo>
                <a:lnTo>
                  <a:pt x="0" y="139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3" name="Freeform 11"/>
          <p:cNvSpPr/>
          <p:nvPr/>
        </p:nvSpPr>
        <p:spPr bwMode="auto">
          <a:xfrm>
            <a:off x="7038827" y="3925517"/>
            <a:ext cx="95993" cy="191988"/>
          </a:xfrm>
          <a:custGeom>
            <a:avLst/>
            <a:gdLst>
              <a:gd name="T0" fmla="*/ 0 w 43"/>
              <a:gd name="T1" fmla="*/ 0 h 86"/>
              <a:gd name="T2" fmla="*/ 43 w 43"/>
              <a:gd name="T3" fmla="*/ 43 h 86"/>
              <a:gd name="T4" fmla="*/ 0 w 43"/>
              <a:gd name="T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0" y="0"/>
                </a:moveTo>
                <a:lnTo>
                  <a:pt x="43" y="43"/>
                </a:lnTo>
                <a:lnTo>
                  <a:pt x="0" y="86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4" name="Freeform 12"/>
          <p:cNvSpPr/>
          <p:nvPr/>
        </p:nvSpPr>
        <p:spPr bwMode="auto">
          <a:xfrm>
            <a:off x="5706071" y="3925517"/>
            <a:ext cx="95995" cy="191988"/>
          </a:xfrm>
          <a:custGeom>
            <a:avLst/>
            <a:gdLst>
              <a:gd name="T0" fmla="*/ 43 w 43"/>
              <a:gd name="T1" fmla="*/ 86 h 86"/>
              <a:gd name="T2" fmla="*/ 0 w 43"/>
              <a:gd name="T3" fmla="*/ 43 h 86"/>
              <a:gd name="T4" fmla="*/ 43 w 43"/>
              <a:gd name="T5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5" name="Freeform 13"/>
          <p:cNvSpPr/>
          <p:nvPr/>
        </p:nvSpPr>
        <p:spPr bwMode="auto">
          <a:xfrm>
            <a:off x="6324453" y="4639891"/>
            <a:ext cx="191988" cy="95995"/>
          </a:xfrm>
          <a:custGeom>
            <a:avLst/>
            <a:gdLst>
              <a:gd name="T0" fmla="*/ 86 w 86"/>
              <a:gd name="T1" fmla="*/ 0 h 43"/>
              <a:gd name="T2" fmla="*/ 43 w 86"/>
              <a:gd name="T3" fmla="*/ 43 h 43"/>
              <a:gd name="T4" fmla="*/ 0 w 86"/>
              <a:gd name="T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86" y="0"/>
                </a:moveTo>
                <a:lnTo>
                  <a:pt x="43" y="43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6" name="Freeform 14"/>
          <p:cNvSpPr/>
          <p:nvPr/>
        </p:nvSpPr>
        <p:spPr bwMode="auto">
          <a:xfrm>
            <a:off x="6324453" y="3307136"/>
            <a:ext cx="191988" cy="95993"/>
          </a:xfrm>
          <a:custGeom>
            <a:avLst/>
            <a:gdLst>
              <a:gd name="T0" fmla="*/ 0 w 86"/>
              <a:gd name="T1" fmla="*/ 43 h 43"/>
              <a:gd name="T2" fmla="*/ 43 w 86"/>
              <a:gd name="T3" fmla="*/ 0 h 43"/>
              <a:gd name="T4" fmla="*/ 86 w 86"/>
              <a:gd name="T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0" y="43"/>
                </a:moveTo>
                <a:lnTo>
                  <a:pt x="43" y="0"/>
                </a:lnTo>
                <a:lnTo>
                  <a:pt x="86" y="43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8833695" y="2110558"/>
            <a:ext cx="2127497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8833695" y="4840809"/>
            <a:ext cx="2127497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631902" y="4840809"/>
            <a:ext cx="2127497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631902" y="2106093"/>
            <a:ext cx="2127497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451" name="Freeform 19"/>
          <p:cNvSpPr>
            <a:spLocks noEditPoints="1"/>
          </p:cNvSpPr>
          <p:nvPr/>
        </p:nvSpPr>
        <p:spPr bwMode="auto">
          <a:xfrm>
            <a:off x="6239620" y="2447652"/>
            <a:ext cx="392906" cy="401836"/>
          </a:xfrm>
          <a:custGeom>
            <a:avLst/>
            <a:gdLst>
              <a:gd name="T0" fmla="*/ 130 w 136"/>
              <a:gd name="T1" fmla="*/ 33 h 140"/>
              <a:gd name="T2" fmla="*/ 100 w 136"/>
              <a:gd name="T3" fmla="*/ 33 h 140"/>
              <a:gd name="T4" fmla="*/ 100 w 136"/>
              <a:gd name="T5" fmla="*/ 6 h 140"/>
              <a:gd name="T6" fmla="*/ 94 w 136"/>
              <a:gd name="T7" fmla="*/ 0 h 140"/>
              <a:gd name="T8" fmla="*/ 6 w 136"/>
              <a:gd name="T9" fmla="*/ 0 h 140"/>
              <a:gd name="T10" fmla="*/ 0 w 136"/>
              <a:gd name="T11" fmla="*/ 6 h 140"/>
              <a:gd name="T12" fmla="*/ 0 w 136"/>
              <a:gd name="T13" fmla="*/ 35 h 140"/>
              <a:gd name="T14" fmla="*/ 0 w 136"/>
              <a:gd name="T15" fmla="*/ 104 h 140"/>
              <a:gd name="T16" fmla="*/ 0 w 136"/>
              <a:gd name="T17" fmla="*/ 134 h 140"/>
              <a:gd name="T18" fmla="*/ 6 w 136"/>
              <a:gd name="T19" fmla="*/ 140 h 140"/>
              <a:gd name="T20" fmla="*/ 94 w 136"/>
              <a:gd name="T21" fmla="*/ 140 h 140"/>
              <a:gd name="T22" fmla="*/ 130 w 136"/>
              <a:gd name="T23" fmla="*/ 140 h 140"/>
              <a:gd name="T24" fmla="*/ 136 w 136"/>
              <a:gd name="T25" fmla="*/ 134 h 140"/>
              <a:gd name="T26" fmla="*/ 136 w 136"/>
              <a:gd name="T27" fmla="*/ 39 h 140"/>
              <a:gd name="T28" fmla="*/ 130 w 136"/>
              <a:gd name="T29" fmla="*/ 33 h 140"/>
              <a:gd name="T30" fmla="*/ 88 w 136"/>
              <a:gd name="T31" fmla="*/ 128 h 140"/>
              <a:gd name="T32" fmla="*/ 72 w 136"/>
              <a:gd name="T33" fmla="*/ 128 h 140"/>
              <a:gd name="T34" fmla="*/ 72 w 136"/>
              <a:gd name="T35" fmla="*/ 110 h 140"/>
              <a:gd name="T36" fmla="*/ 88 w 136"/>
              <a:gd name="T37" fmla="*/ 110 h 140"/>
              <a:gd name="T38" fmla="*/ 88 w 136"/>
              <a:gd name="T39" fmla="*/ 128 h 140"/>
              <a:gd name="T40" fmla="*/ 60 w 136"/>
              <a:gd name="T41" fmla="*/ 110 h 140"/>
              <a:gd name="T42" fmla="*/ 60 w 136"/>
              <a:gd name="T43" fmla="*/ 128 h 140"/>
              <a:gd name="T44" fmla="*/ 39 w 136"/>
              <a:gd name="T45" fmla="*/ 128 h 140"/>
              <a:gd name="T46" fmla="*/ 39 w 136"/>
              <a:gd name="T47" fmla="*/ 110 h 140"/>
              <a:gd name="T48" fmla="*/ 60 w 136"/>
              <a:gd name="T49" fmla="*/ 110 h 140"/>
              <a:gd name="T50" fmla="*/ 12 w 136"/>
              <a:gd name="T51" fmla="*/ 98 h 140"/>
              <a:gd name="T52" fmla="*/ 12 w 136"/>
              <a:gd name="T53" fmla="*/ 41 h 140"/>
              <a:gd name="T54" fmla="*/ 88 w 136"/>
              <a:gd name="T55" fmla="*/ 41 h 140"/>
              <a:gd name="T56" fmla="*/ 88 w 136"/>
              <a:gd name="T57" fmla="*/ 98 h 140"/>
              <a:gd name="T58" fmla="*/ 12 w 136"/>
              <a:gd name="T59" fmla="*/ 98 h 140"/>
              <a:gd name="T60" fmla="*/ 39 w 136"/>
              <a:gd name="T61" fmla="*/ 29 h 140"/>
              <a:gd name="T62" fmla="*/ 39 w 136"/>
              <a:gd name="T63" fmla="*/ 12 h 140"/>
              <a:gd name="T64" fmla="*/ 60 w 136"/>
              <a:gd name="T65" fmla="*/ 12 h 140"/>
              <a:gd name="T66" fmla="*/ 60 w 136"/>
              <a:gd name="T67" fmla="*/ 29 h 140"/>
              <a:gd name="T68" fmla="*/ 39 w 136"/>
              <a:gd name="T69" fmla="*/ 29 h 140"/>
              <a:gd name="T70" fmla="*/ 88 w 136"/>
              <a:gd name="T71" fmla="*/ 29 h 140"/>
              <a:gd name="T72" fmla="*/ 72 w 136"/>
              <a:gd name="T73" fmla="*/ 29 h 140"/>
              <a:gd name="T74" fmla="*/ 72 w 136"/>
              <a:gd name="T75" fmla="*/ 12 h 140"/>
              <a:gd name="T76" fmla="*/ 88 w 136"/>
              <a:gd name="T77" fmla="*/ 12 h 140"/>
              <a:gd name="T78" fmla="*/ 88 w 136"/>
              <a:gd name="T79" fmla="*/ 29 h 140"/>
              <a:gd name="T80" fmla="*/ 12 w 136"/>
              <a:gd name="T81" fmla="*/ 12 h 140"/>
              <a:gd name="T82" fmla="*/ 27 w 136"/>
              <a:gd name="T83" fmla="*/ 12 h 140"/>
              <a:gd name="T84" fmla="*/ 27 w 136"/>
              <a:gd name="T85" fmla="*/ 29 h 140"/>
              <a:gd name="T86" fmla="*/ 12 w 136"/>
              <a:gd name="T87" fmla="*/ 29 h 140"/>
              <a:gd name="T88" fmla="*/ 12 w 136"/>
              <a:gd name="T89" fmla="*/ 12 h 140"/>
              <a:gd name="T90" fmla="*/ 12 w 136"/>
              <a:gd name="T91" fmla="*/ 110 h 140"/>
              <a:gd name="T92" fmla="*/ 27 w 136"/>
              <a:gd name="T93" fmla="*/ 110 h 140"/>
              <a:gd name="T94" fmla="*/ 27 w 136"/>
              <a:gd name="T95" fmla="*/ 128 h 140"/>
              <a:gd name="T96" fmla="*/ 12 w 136"/>
              <a:gd name="T97" fmla="*/ 128 h 140"/>
              <a:gd name="T98" fmla="*/ 12 w 136"/>
              <a:gd name="T99" fmla="*/ 110 h 140"/>
              <a:gd name="T100" fmla="*/ 124 w 136"/>
              <a:gd name="T101" fmla="*/ 128 h 140"/>
              <a:gd name="T102" fmla="*/ 100 w 136"/>
              <a:gd name="T103" fmla="*/ 128 h 140"/>
              <a:gd name="T104" fmla="*/ 100 w 136"/>
              <a:gd name="T105" fmla="*/ 104 h 140"/>
              <a:gd name="T106" fmla="*/ 100 w 136"/>
              <a:gd name="T107" fmla="*/ 45 h 140"/>
              <a:gd name="T108" fmla="*/ 124 w 136"/>
              <a:gd name="T109" fmla="*/ 45 h 140"/>
              <a:gd name="T110" fmla="*/ 124 w 136"/>
              <a:gd name="T111" fmla="*/ 12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6" h="140">
                <a:moveTo>
                  <a:pt x="130" y="33"/>
                </a:moveTo>
                <a:cubicBezTo>
                  <a:pt x="100" y="33"/>
                  <a:pt x="100" y="33"/>
                  <a:pt x="100" y="3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2"/>
                  <a:pt x="97" y="0"/>
                  <a:pt x="94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7"/>
                  <a:pt x="2" y="140"/>
                  <a:pt x="6" y="140"/>
                </a:cubicBezTo>
                <a:cubicBezTo>
                  <a:pt x="94" y="140"/>
                  <a:pt x="94" y="140"/>
                  <a:pt x="94" y="140"/>
                </a:cubicBezTo>
                <a:cubicBezTo>
                  <a:pt x="130" y="140"/>
                  <a:pt x="130" y="140"/>
                  <a:pt x="130" y="140"/>
                </a:cubicBezTo>
                <a:cubicBezTo>
                  <a:pt x="134" y="140"/>
                  <a:pt x="136" y="137"/>
                  <a:pt x="136" y="134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36" y="36"/>
                  <a:pt x="134" y="33"/>
                  <a:pt x="130" y="33"/>
                </a:cubicBezTo>
                <a:close/>
                <a:moveTo>
                  <a:pt x="88" y="128"/>
                </a:moveTo>
                <a:cubicBezTo>
                  <a:pt x="72" y="128"/>
                  <a:pt x="72" y="128"/>
                  <a:pt x="72" y="128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88" y="110"/>
                  <a:pt x="88" y="110"/>
                  <a:pt x="88" y="110"/>
                </a:cubicBezTo>
                <a:lnTo>
                  <a:pt x="88" y="128"/>
                </a:lnTo>
                <a:close/>
                <a:moveTo>
                  <a:pt x="60" y="110"/>
                </a:moveTo>
                <a:cubicBezTo>
                  <a:pt x="60" y="128"/>
                  <a:pt x="60" y="128"/>
                  <a:pt x="60" y="128"/>
                </a:cubicBezTo>
                <a:cubicBezTo>
                  <a:pt x="39" y="128"/>
                  <a:pt x="39" y="128"/>
                  <a:pt x="39" y="128"/>
                </a:cubicBezTo>
                <a:cubicBezTo>
                  <a:pt x="39" y="110"/>
                  <a:pt x="39" y="110"/>
                  <a:pt x="39" y="110"/>
                </a:cubicBezTo>
                <a:lnTo>
                  <a:pt x="60" y="110"/>
                </a:lnTo>
                <a:close/>
                <a:moveTo>
                  <a:pt x="12" y="98"/>
                </a:moveTo>
                <a:cubicBezTo>
                  <a:pt x="12" y="41"/>
                  <a:pt x="12" y="41"/>
                  <a:pt x="12" y="41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98"/>
                  <a:pt x="88" y="98"/>
                  <a:pt x="88" y="98"/>
                </a:cubicBezTo>
                <a:lnTo>
                  <a:pt x="12" y="98"/>
                </a:lnTo>
                <a:close/>
                <a:moveTo>
                  <a:pt x="39" y="29"/>
                </a:moveTo>
                <a:cubicBezTo>
                  <a:pt x="39" y="12"/>
                  <a:pt x="39" y="12"/>
                  <a:pt x="39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29"/>
                  <a:pt x="60" y="29"/>
                  <a:pt x="60" y="29"/>
                </a:cubicBezTo>
                <a:lnTo>
                  <a:pt x="39" y="29"/>
                </a:lnTo>
                <a:close/>
                <a:moveTo>
                  <a:pt x="88" y="29"/>
                </a:moveTo>
                <a:cubicBezTo>
                  <a:pt x="72" y="29"/>
                  <a:pt x="72" y="29"/>
                  <a:pt x="72" y="29"/>
                </a:cubicBezTo>
                <a:cubicBezTo>
                  <a:pt x="72" y="12"/>
                  <a:pt x="72" y="12"/>
                  <a:pt x="72" y="12"/>
                </a:cubicBezTo>
                <a:cubicBezTo>
                  <a:pt x="88" y="12"/>
                  <a:pt x="88" y="12"/>
                  <a:pt x="88" y="12"/>
                </a:cubicBezTo>
                <a:lnTo>
                  <a:pt x="88" y="29"/>
                </a:lnTo>
                <a:close/>
                <a:moveTo>
                  <a:pt x="12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29"/>
                  <a:pt x="27" y="29"/>
                  <a:pt x="27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12"/>
                </a:lnTo>
                <a:close/>
                <a:moveTo>
                  <a:pt x="12" y="110"/>
                </a:moveTo>
                <a:cubicBezTo>
                  <a:pt x="27" y="110"/>
                  <a:pt x="27" y="110"/>
                  <a:pt x="27" y="110"/>
                </a:cubicBezTo>
                <a:cubicBezTo>
                  <a:pt x="27" y="128"/>
                  <a:pt x="27" y="128"/>
                  <a:pt x="27" y="128"/>
                </a:cubicBezTo>
                <a:cubicBezTo>
                  <a:pt x="12" y="128"/>
                  <a:pt x="12" y="128"/>
                  <a:pt x="12" y="128"/>
                </a:cubicBezTo>
                <a:lnTo>
                  <a:pt x="12" y="110"/>
                </a:lnTo>
                <a:close/>
                <a:moveTo>
                  <a:pt x="124" y="128"/>
                </a:moveTo>
                <a:cubicBezTo>
                  <a:pt x="100" y="128"/>
                  <a:pt x="100" y="128"/>
                  <a:pt x="100" y="128"/>
                </a:cubicBezTo>
                <a:cubicBezTo>
                  <a:pt x="100" y="104"/>
                  <a:pt x="100" y="104"/>
                  <a:pt x="100" y="104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24" y="45"/>
                  <a:pt x="124" y="45"/>
                  <a:pt x="124" y="45"/>
                </a:cubicBezTo>
                <a:lnTo>
                  <a:pt x="124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452" name="Group 20"/>
          <p:cNvGrpSpPr/>
          <p:nvPr/>
        </p:nvGrpSpPr>
        <p:grpSpPr bwMode="auto">
          <a:xfrm>
            <a:off x="4815335" y="3778177"/>
            <a:ext cx="495598" cy="504527"/>
            <a:chOff x="0" y="0"/>
            <a:chExt cx="276" cy="281"/>
          </a:xfrm>
        </p:grpSpPr>
        <p:sp>
          <p:nvSpPr>
            <p:cNvPr id="18453" name="Freeform 21"/>
            <p:cNvSpPr/>
            <p:nvPr/>
          </p:nvSpPr>
          <p:spPr bwMode="auto">
            <a:xfrm>
              <a:off x="0" y="0"/>
              <a:ext cx="276" cy="203"/>
            </a:xfrm>
            <a:custGeom>
              <a:avLst/>
              <a:gdLst>
                <a:gd name="T0" fmla="*/ 106 w 138"/>
                <a:gd name="T1" fmla="*/ 37 h 101"/>
                <a:gd name="T2" fmla="*/ 100 w 138"/>
                <a:gd name="T3" fmla="*/ 38 h 101"/>
                <a:gd name="T4" fmla="*/ 100 w 138"/>
                <a:gd name="T5" fmla="*/ 35 h 101"/>
                <a:gd name="T6" fmla="*/ 66 w 138"/>
                <a:gd name="T7" fmla="*/ 0 h 101"/>
                <a:gd name="T8" fmla="*/ 32 w 138"/>
                <a:gd name="T9" fmla="*/ 29 h 101"/>
                <a:gd name="T10" fmla="*/ 22 w 138"/>
                <a:gd name="T11" fmla="*/ 30 h 101"/>
                <a:gd name="T12" fmla="*/ 22 w 138"/>
                <a:gd name="T13" fmla="*/ 30 h 101"/>
                <a:gd name="T14" fmla="*/ 8 w 138"/>
                <a:gd name="T15" fmla="*/ 51 h 101"/>
                <a:gd name="T16" fmla="*/ 10 w 138"/>
                <a:gd name="T17" fmla="*/ 60 h 101"/>
                <a:gd name="T18" fmla="*/ 0 w 138"/>
                <a:gd name="T19" fmla="*/ 79 h 101"/>
                <a:gd name="T20" fmla="*/ 22 w 138"/>
                <a:gd name="T21" fmla="*/ 101 h 101"/>
                <a:gd name="T22" fmla="*/ 45 w 138"/>
                <a:gd name="T23" fmla="*/ 101 h 101"/>
                <a:gd name="T24" fmla="*/ 51 w 138"/>
                <a:gd name="T25" fmla="*/ 95 h 101"/>
                <a:gd name="T26" fmla="*/ 45 w 138"/>
                <a:gd name="T27" fmla="*/ 89 h 101"/>
                <a:gd name="T28" fmla="*/ 22 w 138"/>
                <a:gd name="T29" fmla="*/ 89 h 101"/>
                <a:gd name="T30" fmla="*/ 12 w 138"/>
                <a:gd name="T31" fmla="*/ 79 h 101"/>
                <a:gd name="T32" fmla="*/ 20 w 138"/>
                <a:gd name="T33" fmla="*/ 69 h 101"/>
                <a:gd name="T34" fmla="*/ 25 w 138"/>
                <a:gd name="T35" fmla="*/ 65 h 101"/>
                <a:gd name="T36" fmla="*/ 23 w 138"/>
                <a:gd name="T37" fmla="*/ 58 h 101"/>
                <a:gd name="T38" fmla="*/ 20 w 138"/>
                <a:gd name="T39" fmla="*/ 51 h 101"/>
                <a:gd name="T40" fmla="*/ 26 w 138"/>
                <a:gd name="T41" fmla="*/ 41 h 101"/>
                <a:gd name="T42" fmla="*/ 26 w 138"/>
                <a:gd name="T43" fmla="*/ 41 h 101"/>
                <a:gd name="T44" fmla="*/ 35 w 138"/>
                <a:gd name="T45" fmla="*/ 42 h 101"/>
                <a:gd name="T46" fmla="*/ 41 w 138"/>
                <a:gd name="T47" fmla="*/ 42 h 101"/>
                <a:gd name="T48" fmla="*/ 43 w 138"/>
                <a:gd name="T49" fmla="*/ 36 h 101"/>
                <a:gd name="T50" fmla="*/ 43 w 138"/>
                <a:gd name="T51" fmla="*/ 35 h 101"/>
                <a:gd name="T52" fmla="*/ 43 w 138"/>
                <a:gd name="T53" fmla="*/ 35 h 101"/>
                <a:gd name="T54" fmla="*/ 66 w 138"/>
                <a:gd name="T55" fmla="*/ 12 h 101"/>
                <a:gd name="T56" fmla="*/ 88 w 138"/>
                <a:gd name="T57" fmla="*/ 35 h 101"/>
                <a:gd name="T58" fmla="*/ 84 w 138"/>
                <a:gd name="T59" fmla="*/ 46 h 101"/>
                <a:gd name="T60" fmla="*/ 86 w 138"/>
                <a:gd name="T61" fmla="*/ 54 h 101"/>
                <a:gd name="T62" fmla="*/ 93 w 138"/>
                <a:gd name="T63" fmla="*/ 54 h 101"/>
                <a:gd name="T64" fmla="*/ 106 w 138"/>
                <a:gd name="T65" fmla="*/ 49 h 101"/>
                <a:gd name="T66" fmla="*/ 126 w 138"/>
                <a:gd name="T67" fmla="*/ 69 h 101"/>
                <a:gd name="T68" fmla="*/ 106 w 138"/>
                <a:gd name="T69" fmla="*/ 89 h 101"/>
                <a:gd name="T70" fmla="*/ 93 w 138"/>
                <a:gd name="T71" fmla="*/ 89 h 101"/>
                <a:gd name="T72" fmla="*/ 87 w 138"/>
                <a:gd name="T73" fmla="*/ 95 h 101"/>
                <a:gd name="T74" fmla="*/ 93 w 138"/>
                <a:gd name="T75" fmla="*/ 101 h 101"/>
                <a:gd name="T76" fmla="*/ 106 w 138"/>
                <a:gd name="T77" fmla="*/ 101 h 101"/>
                <a:gd name="T78" fmla="*/ 138 w 138"/>
                <a:gd name="T79" fmla="*/ 69 h 101"/>
                <a:gd name="T80" fmla="*/ 106 w 138"/>
                <a:gd name="T81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101">
                  <a:moveTo>
                    <a:pt x="106" y="37"/>
                  </a:moveTo>
                  <a:cubicBezTo>
                    <a:pt x="104" y="37"/>
                    <a:pt x="102" y="37"/>
                    <a:pt x="100" y="38"/>
                  </a:cubicBezTo>
                  <a:cubicBezTo>
                    <a:pt x="100" y="37"/>
                    <a:pt x="100" y="36"/>
                    <a:pt x="100" y="35"/>
                  </a:cubicBezTo>
                  <a:cubicBezTo>
                    <a:pt x="100" y="16"/>
                    <a:pt x="84" y="0"/>
                    <a:pt x="66" y="0"/>
                  </a:cubicBezTo>
                  <a:cubicBezTo>
                    <a:pt x="49" y="0"/>
                    <a:pt x="35" y="13"/>
                    <a:pt x="32" y="29"/>
                  </a:cubicBezTo>
                  <a:cubicBezTo>
                    <a:pt x="28" y="28"/>
                    <a:pt x="25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3"/>
                    <a:pt x="8" y="42"/>
                    <a:pt x="8" y="51"/>
                  </a:cubicBezTo>
                  <a:cubicBezTo>
                    <a:pt x="8" y="54"/>
                    <a:pt x="8" y="57"/>
                    <a:pt x="10" y="60"/>
                  </a:cubicBezTo>
                  <a:cubicBezTo>
                    <a:pt x="4" y="64"/>
                    <a:pt x="0" y="71"/>
                    <a:pt x="0" y="79"/>
                  </a:cubicBezTo>
                  <a:cubicBezTo>
                    <a:pt x="0" y="91"/>
                    <a:pt x="10" y="101"/>
                    <a:pt x="2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8" y="101"/>
                    <a:pt x="51" y="98"/>
                    <a:pt x="51" y="95"/>
                  </a:cubicBezTo>
                  <a:cubicBezTo>
                    <a:pt x="51" y="92"/>
                    <a:pt x="48" y="89"/>
                    <a:pt x="45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6" y="89"/>
                    <a:pt x="12" y="84"/>
                    <a:pt x="12" y="79"/>
                  </a:cubicBezTo>
                  <a:cubicBezTo>
                    <a:pt x="12" y="74"/>
                    <a:pt x="16" y="70"/>
                    <a:pt x="20" y="69"/>
                  </a:cubicBezTo>
                  <a:cubicBezTo>
                    <a:pt x="23" y="69"/>
                    <a:pt x="25" y="67"/>
                    <a:pt x="25" y="65"/>
                  </a:cubicBezTo>
                  <a:cubicBezTo>
                    <a:pt x="26" y="62"/>
                    <a:pt x="25" y="60"/>
                    <a:pt x="23" y="58"/>
                  </a:cubicBezTo>
                  <a:cubicBezTo>
                    <a:pt x="21" y="57"/>
                    <a:pt x="20" y="54"/>
                    <a:pt x="20" y="51"/>
                  </a:cubicBezTo>
                  <a:cubicBezTo>
                    <a:pt x="20" y="47"/>
                    <a:pt x="22" y="43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9" y="40"/>
                    <a:pt x="32" y="40"/>
                    <a:pt x="35" y="42"/>
                  </a:cubicBezTo>
                  <a:cubicBezTo>
                    <a:pt x="36" y="43"/>
                    <a:pt x="39" y="43"/>
                    <a:pt x="41" y="42"/>
                  </a:cubicBezTo>
                  <a:cubicBezTo>
                    <a:pt x="43" y="41"/>
                    <a:pt x="44" y="39"/>
                    <a:pt x="43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22"/>
                    <a:pt x="53" y="12"/>
                    <a:pt x="66" y="12"/>
                  </a:cubicBezTo>
                  <a:cubicBezTo>
                    <a:pt x="78" y="12"/>
                    <a:pt x="88" y="22"/>
                    <a:pt x="88" y="35"/>
                  </a:cubicBezTo>
                  <a:cubicBezTo>
                    <a:pt x="88" y="39"/>
                    <a:pt x="87" y="43"/>
                    <a:pt x="84" y="46"/>
                  </a:cubicBezTo>
                  <a:cubicBezTo>
                    <a:pt x="83" y="49"/>
                    <a:pt x="83" y="52"/>
                    <a:pt x="86" y="54"/>
                  </a:cubicBezTo>
                  <a:cubicBezTo>
                    <a:pt x="88" y="56"/>
                    <a:pt x="91" y="56"/>
                    <a:pt x="93" y="54"/>
                  </a:cubicBezTo>
                  <a:cubicBezTo>
                    <a:pt x="96" y="52"/>
                    <a:pt x="100" y="49"/>
                    <a:pt x="106" y="49"/>
                  </a:cubicBezTo>
                  <a:cubicBezTo>
                    <a:pt x="117" y="49"/>
                    <a:pt x="126" y="58"/>
                    <a:pt x="126" y="69"/>
                  </a:cubicBezTo>
                  <a:cubicBezTo>
                    <a:pt x="126" y="80"/>
                    <a:pt x="117" y="89"/>
                    <a:pt x="106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0" y="89"/>
                    <a:pt x="87" y="92"/>
                    <a:pt x="87" y="95"/>
                  </a:cubicBezTo>
                  <a:cubicBezTo>
                    <a:pt x="87" y="98"/>
                    <a:pt x="90" y="101"/>
                    <a:pt x="93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24" y="101"/>
                    <a:pt x="138" y="87"/>
                    <a:pt x="138" y="69"/>
                  </a:cubicBezTo>
                  <a:cubicBezTo>
                    <a:pt x="138" y="51"/>
                    <a:pt x="124" y="37"/>
                    <a:pt x="10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54" name="Freeform 22"/>
            <p:cNvSpPr/>
            <p:nvPr/>
          </p:nvSpPr>
          <p:spPr bwMode="auto">
            <a:xfrm>
              <a:off x="84" y="115"/>
              <a:ext cx="108" cy="166"/>
            </a:xfrm>
            <a:custGeom>
              <a:avLst/>
              <a:gdLst>
                <a:gd name="T0" fmla="*/ 43 w 54"/>
                <a:gd name="T1" fmla="*/ 53 h 83"/>
                <a:gd name="T2" fmla="*/ 33 w 54"/>
                <a:gd name="T3" fmla="*/ 63 h 83"/>
                <a:gd name="T4" fmla="*/ 33 w 54"/>
                <a:gd name="T5" fmla="*/ 6 h 83"/>
                <a:gd name="T6" fmla="*/ 27 w 54"/>
                <a:gd name="T7" fmla="*/ 0 h 83"/>
                <a:gd name="T8" fmla="*/ 21 w 54"/>
                <a:gd name="T9" fmla="*/ 6 h 83"/>
                <a:gd name="T10" fmla="*/ 21 w 54"/>
                <a:gd name="T11" fmla="*/ 63 h 83"/>
                <a:gd name="T12" fmla="*/ 11 w 54"/>
                <a:gd name="T13" fmla="*/ 53 h 83"/>
                <a:gd name="T14" fmla="*/ 2 w 54"/>
                <a:gd name="T15" fmla="*/ 53 h 83"/>
                <a:gd name="T16" fmla="*/ 2 w 54"/>
                <a:gd name="T17" fmla="*/ 61 h 83"/>
                <a:gd name="T18" fmla="*/ 23 w 54"/>
                <a:gd name="T19" fmla="*/ 82 h 83"/>
                <a:gd name="T20" fmla="*/ 27 w 54"/>
                <a:gd name="T21" fmla="*/ 83 h 83"/>
                <a:gd name="T22" fmla="*/ 31 w 54"/>
                <a:gd name="T23" fmla="*/ 82 h 83"/>
                <a:gd name="T24" fmla="*/ 52 w 54"/>
                <a:gd name="T25" fmla="*/ 61 h 83"/>
                <a:gd name="T26" fmla="*/ 52 w 54"/>
                <a:gd name="T27" fmla="*/ 53 h 83"/>
                <a:gd name="T28" fmla="*/ 43 w 54"/>
                <a:gd name="T29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3">
                  <a:moveTo>
                    <a:pt x="43" y="53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2"/>
                    <a:pt x="30" y="0"/>
                    <a:pt x="27" y="0"/>
                  </a:cubicBezTo>
                  <a:cubicBezTo>
                    <a:pt x="24" y="0"/>
                    <a:pt x="21" y="2"/>
                    <a:pt x="21" y="6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50"/>
                    <a:pt x="5" y="50"/>
                    <a:pt x="2" y="53"/>
                  </a:cubicBezTo>
                  <a:cubicBezTo>
                    <a:pt x="0" y="55"/>
                    <a:pt x="0" y="59"/>
                    <a:pt x="2" y="61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3"/>
                    <a:pt x="30" y="83"/>
                    <a:pt x="31" y="8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4" y="59"/>
                    <a:pt x="54" y="55"/>
                    <a:pt x="52" y="53"/>
                  </a:cubicBezTo>
                  <a:cubicBezTo>
                    <a:pt x="49" y="50"/>
                    <a:pt x="45" y="50"/>
                    <a:pt x="43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455" name="Freeform 23"/>
          <p:cNvSpPr>
            <a:spLocks noEditPoints="1"/>
          </p:cNvSpPr>
          <p:nvPr/>
        </p:nvSpPr>
        <p:spPr bwMode="auto">
          <a:xfrm>
            <a:off x="6210598" y="5182370"/>
            <a:ext cx="437555" cy="464344"/>
          </a:xfrm>
          <a:custGeom>
            <a:avLst/>
            <a:gdLst>
              <a:gd name="T0" fmla="*/ 111 w 132"/>
              <a:gd name="T1" fmla="*/ 56 h 140"/>
              <a:gd name="T2" fmla="*/ 103 w 132"/>
              <a:gd name="T3" fmla="*/ 56 h 140"/>
              <a:gd name="T4" fmla="*/ 103 w 132"/>
              <a:gd name="T5" fmla="*/ 37 h 140"/>
              <a:gd name="T6" fmla="*/ 66 w 132"/>
              <a:gd name="T7" fmla="*/ 0 h 140"/>
              <a:gd name="T8" fmla="*/ 29 w 132"/>
              <a:gd name="T9" fmla="*/ 37 h 140"/>
              <a:gd name="T10" fmla="*/ 29 w 132"/>
              <a:gd name="T11" fmla="*/ 55 h 140"/>
              <a:gd name="T12" fmla="*/ 21 w 132"/>
              <a:gd name="T13" fmla="*/ 55 h 140"/>
              <a:gd name="T14" fmla="*/ 0 w 132"/>
              <a:gd name="T15" fmla="*/ 76 h 140"/>
              <a:gd name="T16" fmla="*/ 21 w 132"/>
              <a:gd name="T17" fmla="*/ 97 h 140"/>
              <a:gd name="T18" fmla="*/ 41 w 132"/>
              <a:gd name="T19" fmla="*/ 97 h 140"/>
              <a:gd name="T20" fmla="*/ 41 w 132"/>
              <a:gd name="T21" fmla="*/ 57 h 140"/>
              <a:gd name="T22" fmla="*/ 41 w 132"/>
              <a:gd name="T23" fmla="*/ 55 h 140"/>
              <a:gd name="T24" fmla="*/ 41 w 132"/>
              <a:gd name="T25" fmla="*/ 37 h 140"/>
              <a:gd name="T26" fmla="*/ 66 w 132"/>
              <a:gd name="T27" fmla="*/ 12 h 140"/>
              <a:gd name="T28" fmla="*/ 91 w 132"/>
              <a:gd name="T29" fmla="*/ 37 h 140"/>
              <a:gd name="T30" fmla="*/ 91 w 132"/>
              <a:gd name="T31" fmla="*/ 56 h 140"/>
              <a:gd name="T32" fmla="*/ 91 w 132"/>
              <a:gd name="T33" fmla="*/ 59 h 140"/>
              <a:gd name="T34" fmla="*/ 91 w 132"/>
              <a:gd name="T35" fmla="*/ 92 h 140"/>
              <a:gd name="T36" fmla="*/ 91 w 132"/>
              <a:gd name="T37" fmla="*/ 98 h 140"/>
              <a:gd name="T38" fmla="*/ 91 w 132"/>
              <a:gd name="T39" fmla="*/ 109 h 140"/>
              <a:gd name="T40" fmla="*/ 81 w 132"/>
              <a:gd name="T41" fmla="*/ 119 h 140"/>
              <a:gd name="T42" fmla="*/ 79 w 132"/>
              <a:gd name="T43" fmla="*/ 119 h 140"/>
              <a:gd name="T44" fmla="*/ 66 w 132"/>
              <a:gd name="T45" fmla="*/ 110 h 140"/>
              <a:gd name="T46" fmla="*/ 51 w 132"/>
              <a:gd name="T47" fmla="*/ 125 h 140"/>
              <a:gd name="T48" fmla="*/ 66 w 132"/>
              <a:gd name="T49" fmla="*/ 140 h 140"/>
              <a:gd name="T50" fmla="*/ 79 w 132"/>
              <a:gd name="T51" fmla="*/ 131 h 140"/>
              <a:gd name="T52" fmla="*/ 81 w 132"/>
              <a:gd name="T53" fmla="*/ 131 h 140"/>
              <a:gd name="T54" fmla="*/ 103 w 132"/>
              <a:gd name="T55" fmla="*/ 109 h 140"/>
              <a:gd name="T56" fmla="*/ 103 w 132"/>
              <a:gd name="T57" fmla="*/ 98 h 140"/>
              <a:gd name="T58" fmla="*/ 111 w 132"/>
              <a:gd name="T59" fmla="*/ 98 h 140"/>
              <a:gd name="T60" fmla="*/ 132 w 132"/>
              <a:gd name="T61" fmla="*/ 77 h 140"/>
              <a:gd name="T62" fmla="*/ 111 w 132"/>
              <a:gd name="T63" fmla="*/ 56 h 140"/>
              <a:gd name="T64" fmla="*/ 29 w 132"/>
              <a:gd name="T65" fmla="*/ 85 h 140"/>
              <a:gd name="T66" fmla="*/ 21 w 132"/>
              <a:gd name="T67" fmla="*/ 85 h 140"/>
              <a:gd name="T68" fmla="*/ 12 w 132"/>
              <a:gd name="T69" fmla="*/ 76 h 140"/>
              <a:gd name="T70" fmla="*/ 21 w 132"/>
              <a:gd name="T71" fmla="*/ 67 h 140"/>
              <a:gd name="T72" fmla="*/ 29 w 132"/>
              <a:gd name="T73" fmla="*/ 67 h 140"/>
              <a:gd name="T74" fmla="*/ 29 w 132"/>
              <a:gd name="T75" fmla="*/ 85 h 140"/>
              <a:gd name="T76" fmla="*/ 111 w 132"/>
              <a:gd name="T77" fmla="*/ 86 h 140"/>
              <a:gd name="T78" fmla="*/ 103 w 132"/>
              <a:gd name="T79" fmla="*/ 86 h 140"/>
              <a:gd name="T80" fmla="*/ 103 w 132"/>
              <a:gd name="T81" fmla="*/ 68 h 140"/>
              <a:gd name="T82" fmla="*/ 111 w 132"/>
              <a:gd name="T83" fmla="*/ 68 h 140"/>
              <a:gd name="T84" fmla="*/ 120 w 132"/>
              <a:gd name="T85" fmla="*/ 77 h 140"/>
              <a:gd name="T86" fmla="*/ 111 w 132"/>
              <a:gd name="T87" fmla="*/ 8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2" h="140">
                <a:moveTo>
                  <a:pt x="111" y="56"/>
                </a:moveTo>
                <a:cubicBezTo>
                  <a:pt x="103" y="56"/>
                  <a:pt x="103" y="56"/>
                  <a:pt x="103" y="56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3" y="16"/>
                  <a:pt x="86" y="0"/>
                  <a:pt x="66" y="0"/>
                </a:cubicBezTo>
                <a:cubicBezTo>
                  <a:pt x="46" y="0"/>
                  <a:pt x="29" y="16"/>
                  <a:pt x="29" y="37"/>
                </a:cubicBezTo>
                <a:cubicBezTo>
                  <a:pt x="29" y="55"/>
                  <a:pt x="29" y="55"/>
                  <a:pt x="29" y="55"/>
                </a:cubicBezTo>
                <a:cubicBezTo>
                  <a:pt x="21" y="55"/>
                  <a:pt x="21" y="55"/>
                  <a:pt x="21" y="55"/>
                </a:cubicBezTo>
                <a:cubicBezTo>
                  <a:pt x="9" y="55"/>
                  <a:pt x="0" y="65"/>
                  <a:pt x="0" y="76"/>
                </a:cubicBezTo>
                <a:cubicBezTo>
                  <a:pt x="0" y="88"/>
                  <a:pt x="9" y="97"/>
                  <a:pt x="21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23"/>
                  <a:pt x="52" y="12"/>
                  <a:pt x="66" y="12"/>
                </a:cubicBezTo>
                <a:cubicBezTo>
                  <a:pt x="80" y="12"/>
                  <a:pt x="91" y="23"/>
                  <a:pt x="91" y="37"/>
                </a:cubicBezTo>
                <a:cubicBezTo>
                  <a:pt x="91" y="56"/>
                  <a:pt x="91" y="56"/>
                  <a:pt x="91" y="56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8"/>
                  <a:pt x="91" y="98"/>
                  <a:pt x="91" y="98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91" y="114"/>
                  <a:pt x="86" y="119"/>
                  <a:pt x="81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7" y="114"/>
                  <a:pt x="72" y="110"/>
                  <a:pt x="66" y="110"/>
                </a:cubicBezTo>
                <a:cubicBezTo>
                  <a:pt x="58" y="110"/>
                  <a:pt x="51" y="117"/>
                  <a:pt x="51" y="125"/>
                </a:cubicBezTo>
                <a:cubicBezTo>
                  <a:pt x="51" y="133"/>
                  <a:pt x="58" y="140"/>
                  <a:pt x="66" y="140"/>
                </a:cubicBezTo>
                <a:cubicBezTo>
                  <a:pt x="72" y="140"/>
                  <a:pt x="77" y="136"/>
                  <a:pt x="79" y="131"/>
                </a:cubicBezTo>
                <a:cubicBezTo>
                  <a:pt x="81" y="131"/>
                  <a:pt x="81" y="131"/>
                  <a:pt x="81" y="131"/>
                </a:cubicBezTo>
                <a:cubicBezTo>
                  <a:pt x="93" y="131"/>
                  <a:pt x="103" y="121"/>
                  <a:pt x="103" y="109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23" y="98"/>
                  <a:pt x="132" y="89"/>
                  <a:pt x="132" y="77"/>
                </a:cubicBezTo>
                <a:cubicBezTo>
                  <a:pt x="132" y="66"/>
                  <a:pt x="123" y="56"/>
                  <a:pt x="111" y="56"/>
                </a:cubicBezTo>
                <a:close/>
                <a:moveTo>
                  <a:pt x="29" y="85"/>
                </a:moveTo>
                <a:cubicBezTo>
                  <a:pt x="21" y="85"/>
                  <a:pt x="21" y="85"/>
                  <a:pt x="21" y="85"/>
                </a:cubicBezTo>
                <a:cubicBezTo>
                  <a:pt x="16" y="85"/>
                  <a:pt x="12" y="81"/>
                  <a:pt x="12" y="76"/>
                </a:cubicBezTo>
                <a:cubicBezTo>
                  <a:pt x="12" y="71"/>
                  <a:pt x="16" y="67"/>
                  <a:pt x="21" y="67"/>
                </a:cubicBezTo>
                <a:cubicBezTo>
                  <a:pt x="29" y="67"/>
                  <a:pt x="29" y="67"/>
                  <a:pt x="29" y="67"/>
                </a:cubicBezTo>
                <a:lnTo>
                  <a:pt x="29" y="85"/>
                </a:lnTo>
                <a:close/>
                <a:moveTo>
                  <a:pt x="111" y="86"/>
                </a:moveTo>
                <a:cubicBezTo>
                  <a:pt x="103" y="86"/>
                  <a:pt x="103" y="86"/>
                  <a:pt x="103" y="86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111" y="68"/>
                  <a:pt x="111" y="68"/>
                  <a:pt x="111" y="68"/>
                </a:cubicBezTo>
                <a:cubicBezTo>
                  <a:pt x="116" y="68"/>
                  <a:pt x="120" y="72"/>
                  <a:pt x="120" y="77"/>
                </a:cubicBezTo>
                <a:cubicBezTo>
                  <a:pt x="120" y="82"/>
                  <a:pt x="116" y="86"/>
                  <a:pt x="111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456" name="Group 24"/>
          <p:cNvGrpSpPr/>
          <p:nvPr/>
        </p:nvGrpSpPr>
        <p:grpSpPr bwMode="auto">
          <a:xfrm>
            <a:off x="7592468" y="3813895"/>
            <a:ext cx="433090" cy="370582"/>
            <a:chOff x="0" y="0"/>
            <a:chExt cx="280" cy="240"/>
          </a:xfrm>
        </p:grpSpPr>
        <p:sp>
          <p:nvSpPr>
            <p:cNvPr id="18457" name="Freeform 25"/>
            <p:cNvSpPr>
              <a:spLocks noEditPoints="1"/>
            </p:cNvSpPr>
            <p:nvPr/>
          </p:nvSpPr>
          <p:spPr bwMode="auto">
            <a:xfrm>
              <a:off x="0" y="0"/>
              <a:ext cx="280" cy="240"/>
            </a:xfrm>
            <a:custGeom>
              <a:avLst/>
              <a:gdLst>
                <a:gd name="T0" fmla="*/ 122 w 140"/>
                <a:gd name="T1" fmla="*/ 20 h 120"/>
                <a:gd name="T2" fmla="*/ 100 w 140"/>
                <a:gd name="T3" fmla="*/ 20 h 120"/>
                <a:gd name="T4" fmla="*/ 100 w 140"/>
                <a:gd name="T5" fmla="*/ 18 h 120"/>
                <a:gd name="T6" fmla="*/ 100 w 140"/>
                <a:gd name="T7" fmla="*/ 15 h 120"/>
                <a:gd name="T8" fmla="*/ 85 w 140"/>
                <a:gd name="T9" fmla="*/ 0 h 120"/>
                <a:gd name="T10" fmla="*/ 70 w 140"/>
                <a:gd name="T11" fmla="*/ 0 h 120"/>
                <a:gd name="T12" fmla="*/ 56 w 140"/>
                <a:gd name="T13" fmla="*/ 15 h 120"/>
                <a:gd name="T14" fmla="*/ 56 w 140"/>
                <a:gd name="T15" fmla="*/ 20 h 120"/>
                <a:gd name="T16" fmla="*/ 18 w 140"/>
                <a:gd name="T17" fmla="*/ 20 h 120"/>
                <a:gd name="T18" fmla="*/ 0 w 140"/>
                <a:gd name="T19" fmla="*/ 38 h 120"/>
                <a:gd name="T20" fmla="*/ 0 w 140"/>
                <a:gd name="T21" fmla="*/ 101 h 120"/>
                <a:gd name="T22" fmla="*/ 18 w 140"/>
                <a:gd name="T23" fmla="*/ 120 h 120"/>
                <a:gd name="T24" fmla="*/ 122 w 140"/>
                <a:gd name="T25" fmla="*/ 120 h 120"/>
                <a:gd name="T26" fmla="*/ 140 w 140"/>
                <a:gd name="T27" fmla="*/ 101 h 120"/>
                <a:gd name="T28" fmla="*/ 140 w 140"/>
                <a:gd name="T29" fmla="*/ 38 h 120"/>
                <a:gd name="T30" fmla="*/ 122 w 140"/>
                <a:gd name="T31" fmla="*/ 20 h 120"/>
                <a:gd name="T32" fmla="*/ 12 w 140"/>
                <a:gd name="T33" fmla="*/ 101 h 120"/>
                <a:gd name="T34" fmla="*/ 12 w 140"/>
                <a:gd name="T35" fmla="*/ 38 h 120"/>
                <a:gd name="T36" fmla="*/ 18 w 140"/>
                <a:gd name="T37" fmla="*/ 32 h 120"/>
                <a:gd name="T38" fmla="*/ 33 w 140"/>
                <a:gd name="T39" fmla="*/ 32 h 120"/>
                <a:gd name="T40" fmla="*/ 33 w 140"/>
                <a:gd name="T41" fmla="*/ 108 h 120"/>
                <a:gd name="T42" fmla="*/ 18 w 140"/>
                <a:gd name="T43" fmla="*/ 108 h 120"/>
                <a:gd name="T44" fmla="*/ 12 w 140"/>
                <a:gd name="T45" fmla="*/ 101 h 120"/>
                <a:gd name="T46" fmla="*/ 128 w 140"/>
                <a:gd name="T47" fmla="*/ 101 h 120"/>
                <a:gd name="T48" fmla="*/ 122 w 140"/>
                <a:gd name="T49" fmla="*/ 108 h 120"/>
                <a:gd name="T50" fmla="*/ 45 w 140"/>
                <a:gd name="T51" fmla="*/ 108 h 120"/>
                <a:gd name="T52" fmla="*/ 45 w 140"/>
                <a:gd name="T53" fmla="*/ 32 h 120"/>
                <a:gd name="T54" fmla="*/ 56 w 140"/>
                <a:gd name="T55" fmla="*/ 32 h 120"/>
                <a:gd name="T56" fmla="*/ 99 w 140"/>
                <a:gd name="T57" fmla="*/ 32 h 120"/>
                <a:gd name="T58" fmla="*/ 122 w 140"/>
                <a:gd name="T59" fmla="*/ 32 h 120"/>
                <a:gd name="T60" fmla="*/ 128 w 140"/>
                <a:gd name="T61" fmla="*/ 38 h 120"/>
                <a:gd name="T62" fmla="*/ 128 w 140"/>
                <a:gd name="T63" fmla="*/ 10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120">
                  <a:moveTo>
                    <a:pt x="122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6"/>
                    <a:pt x="93" y="0"/>
                    <a:pt x="85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2" y="0"/>
                    <a:pt x="56" y="6"/>
                    <a:pt x="56" y="15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8" y="20"/>
                    <a:pt x="0" y="28"/>
                    <a:pt x="0" y="3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2"/>
                    <a:pt x="8" y="120"/>
                    <a:pt x="18" y="120"/>
                  </a:cubicBezTo>
                  <a:cubicBezTo>
                    <a:pt x="122" y="120"/>
                    <a:pt x="122" y="120"/>
                    <a:pt x="122" y="120"/>
                  </a:cubicBezTo>
                  <a:cubicBezTo>
                    <a:pt x="132" y="120"/>
                    <a:pt x="140" y="111"/>
                    <a:pt x="140" y="101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28"/>
                    <a:pt x="132" y="20"/>
                    <a:pt x="122" y="20"/>
                  </a:cubicBezTo>
                  <a:close/>
                  <a:moveTo>
                    <a:pt x="12" y="101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2" y="34"/>
                    <a:pt x="15" y="32"/>
                    <a:pt x="18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14" y="108"/>
                    <a:pt x="12" y="105"/>
                    <a:pt x="12" y="101"/>
                  </a:cubicBezTo>
                  <a:close/>
                  <a:moveTo>
                    <a:pt x="128" y="101"/>
                  </a:moveTo>
                  <a:cubicBezTo>
                    <a:pt x="128" y="105"/>
                    <a:pt x="125" y="108"/>
                    <a:pt x="122" y="108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5" y="32"/>
                    <a:pt x="128" y="34"/>
                    <a:pt x="128" y="38"/>
                  </a:cubicBezTo>
                  <a:lnTo>
                    <a:pt x="128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58" name="Freeform 26"/>
            <p:cNvSpPr>
              <a:spLocks noEditPoints="1"/>
            </p:cNvSpPr>
            <p:nvPr/>
          </p:nvSpPr>
          <p:spPr bwMode="auto">
            <a:xfrm>
              <a:off x="112" y="100"/>
              <a:ext cx="88" cy="88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2 h 44"/>
                <a:gd name="T12" fmla="*/ 12 w 44"/>
                <a:gd name="T13" fmla="*/ 22 h 44"/>
                <a:gd name="T14" fmla="*/ 22 w 44"/>
                <a:gd name="T15" fmla="*/ 12 h 44"/>
                <a:gd name="T16" fmla="*/ 32 w 44"/>
                <a:gd name="T17" fmla="*/ 22 h 44"/>
                <a:gd name="T18" fmla="*/ 22 w 44"/>
                <a:gd name="T1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2"/>
                  </a:moveTo>
                  <a:cubicBezTo>
                    <a:pt x="16" y="32"/>
                    <a:pt x="12" y="27"/>
                    <a:pt x="12" y="22"/>
                  </a:cubicBezTo>
                  <a:cubicBezTo>
                    <a:pt x="12" y="16"/>
                    <a:pt x="16" y="12"/>
                    <a:pt x="22" y="12"/>
                  </a:cubicBezTo>
                  <a:cubicBezTo>
                    <a:pt x="27" y="12"/>
                    <a:pt x="32" y="16"/>
                    <a:pt x="32" y="22"/>
                  </a:cubicBezTo>
                  <a:cubicBezTo>
                    <a:pt x="32" y="27"/>
                    <a:pt x="27" y="32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459" name="Freeform 27"/>
          <p:cNvSpPr>
            <a:spLocks noEditPoints="1"/>
          </p:cNvSpPr>
          <p:nvPr/>
        </p:nvSpPr>
        <p:spPr bwMode="auto">
          <a:xfrm>
            <a:off x="6266409" y="3869706"/>
            <a:ext cx="325934" cy="303609"/>
          </a:xfrm>
          <a:custGeom>
            <a:avLst/>
            <a:gdLst>
              <a:gd name="T0" fmla="*/ 138 w 142"/>
              <a:gd name="T1" fmla="*/ 47 h 133"/>
              <a:gd name="T2" fmla="*/ 114 w 142"/>
              <a:gd name="T3" fmla="*/ 30 h 133"/>
              <a:gd name="T4" fmla="*/ 114 w 142"/>
              <a:gd name="T5" fmla="*/ 12 h 133"/>
              <a:gd name="T6" fmla="*/ 108 w 142"/>
              <a:gd name="T7" fmla="*/ 6 h 133"/>
              <a:gd name="T8" fmla="*/ 104 w 142"/>
              <a:gd name="T9" fmla="*/ 6 h 133"/>
              <a:gd name="T10" fmla="*/ 98 w 142"/>
              <a:gd name="T11" fmla="*/ 12 h 133"/>
              <a:gd name="T12" fmla="*/ 98 w 142"/>
              <a:gd name="T13" fmla="*/ 18 h 133"/>
              <a:gd name="T14" fmla="*/ 74 w 142"/>
              <a:gd name="T15" fmla="*/ 2 h 133"/>
              <a:gd name="T16" fmla="*/ 68 w 142"/>
              <a:gd name="T17" fmla="*/ 2 h 133"/>
              <a:gd name="T18" fmla="*/ 4 w 142"/>
              <a:gd name="T19" fmla="*/ 47 h 133"/>
              <a:gd name="T20" fmla="*/ 2 w 142"/>
              <a:gd name="T21" fmla="*/ 56 h 133"/>
              <a:gd name="T22" fmla="*/ 10 w 142"/>
              <a:gd name="T23" fmla="*/ 57 h 133"/>
              <a:gd name="T24" fmla="*/ 17 w 142"/>
              <a:gd name="T25" fmla="*/ 52 h 133"/>
              <a:gd name="T26" fmla="*/ 17 w 142"/>
              <a:gd name="T27" fmla="*/ 123 h 133"/>
              <a:gd name="T28" fmla="*/ 27 w 142"/>
              <a:gd name="T29" fmla="*/ 133 h 133"/>
              <a:gd name="T30" fmla="*/ 115 w 142"/>
              <a:gd name="T31" fmla="*/ 133 h 133"/>
              <a:gd name="T32" fmla="*/ 125 w 142"/>
              <a:gd name="T33" fmla="*/ 123 h 133"/>
              <a:gd name="T34" fmla="*/ 125 w 142"/>
              <a:gd name="T35" fmla="*/ 52 h 133"/>
              <a:gd name="T36" fmla="*/ 132 w 142"/>
              <a:gd name="T37" fmla="*/ 57 h 133"/>
              <a:gd name="T38" fmla="*/ 135 w 142"/>
              <a:gd name="T39" fmla="*/ 58 h 133"/>
              <a:gd name="T40" fmla="*/ 140 w 142"/>
              <a:gd name="T41" fmla="*/ 56 h 133"/>
              <a:gd name="T42" fmla="*/ 138 w 142"/>
              <a:gd name="T43" fmla="*/ 47 h 133"/>
              <a:gd name="T44" fmla="*/ 83 w 142"/>
              <a:gd name="T45" fmla="*/ 121 h 133"/>
              <a:gd name="T46" fmla="*/ 59 w 142"/>
              <a:gd name="T47" fmla="*/ 121 h 133"/>
              <a:gd name="T48" fmla="*/ 59 w 142"/>
              <a:gd name="T49" fmla="*/ 84 h 133"/>
              <a:gd name="T50" fmla="*/ 83 w 142"/>
              <a:gd name="T51" fmla="*/ 84 h 133"/>
              <a:gd name="T52" fmla="*/ 83 w 142"/>
              <a:gd name="T53" fmla="*/ 121 h 133"/>
              <a:gd name="T54" fmla="*/ 113 w 142"/>
              <a:gd name="T55" fmla="*/ 121 h 133"/>
              <a:gd name="T56" fmla="*/ 95 w 142"/>
              <a:gd name="T57" fmla="*/ 121 h 133"/>
              <a:gd name="T58" fmla="*/ 95 w 142"/>
              <a:gd name="T59" fmla="*/ 82 h 133"/>
              <a:gd name="T60" fmla="*/ 85 w 142"/>
              <a:gd name="T61" fmla="*/ 72 h 133"/>
              <a:gd name="T62" fmla="*/ 57 w 142"/>
              <a:gd name="T63" fmla="*/ 72 h 133"/>
              <a:gd name="T64" fmla="*/ 47 w 142"/>
              <a:gd name="T65" fmla="*/ 82 h 133"/>
              <a:gd name="T66" fmla="*/ 47 w 142"/>
              <a:gd name="T67" fmla="*/ 121 h 133"/>
              <a:gd name="T68" fmla="*/ 29 w 142"/>
              <a:gd name="T69" fmla="*/ 121 h 133"/>
              <a:gd name="T70" fmla="*/ 29 w 142"/>
              <a:gd name="T71" fmla="*/ 44 h 133"/>
              <a:gd name="T72" fmla="*/ 71 w 142"/>
              <a:gd name="T73" fmla="*/ 14 h 133"/>
              <a:gd name="T74" fmla="*/ 113 w 142"/>
              <a:gd name="T75" fmla="*/ 44 h 133"/>
              <a:gd name="T76" fmla="*/ 113 w 142"/>
              <a:gd name="T77" fmla="*/ 1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" h="133">
                <a:moveTo>
                  <a:pt x="138" y="47"/>
                </a:moveTo>
                <a:cubicBezTo>
                  <a:pt x="114" y="30"/>
                  <a:pt x="114" y="30"/>
                  <a:pt x="114" y="3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4" y="9"/>
                  <a:pt x="111" y="6"/>
                  <a:pt x="108" y="6"/>
                </a:cubicBezTo>
                <a:cubicBezTo>
                  <a:pt x="104" y="6"/>
                  <a:pt x="104" y="6"/>
                  <a:pt x="104" y="6"/>
                </a:cubicBezTo>
                <a:cubicBezTo>
                  <a:pt x="100" y="6"/>
                  <a:pt x="98" y="9"/>
                  <a:pt x="98" y="12"/>
                </a:cubicBezTo>
                <a:cubicBezTo>
                  <a:pt x="98" y="18"/>
                  <a:pt x="98" y="18"/>
                  <a:pt x="98" y="18"/>
                </a:cubicBezTo>
                <a:cubicBezTo>
                  <a:pt x="74" y="2"/>
                  <a:pt x="74" y="2"/>
                  <a:pt x="74" y="2"/>
                </a:cubicBezTo>
                <a:cubicBezTo>
                  <a:pt x="72" y="0"/>
                  <a:pt x="70" y="0"/>
                  <a:pt x="68" y="2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9"/>
                  <a:pt x="0" y="53"/>
                  <a:pt x="2" y="56"/>
                </a:cubicBezTo>
                <a:cubicBezTo>
                  <a:pt x="4" y="58"/>
                  <a:pt x="8" y="59"/>
                  <a:pt x="10" y="57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17" y="129"/>
                  <a:pt x="21" y="133"/>
                  <a:pt x="27" y="133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21" y="133"/>
                  <a:pt x="125" y="129"/>
                  <a:pt x="125" y="123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3" y="58"/>
                  <a:pt x="134" y="58"/>
                  <a:pt x="135" y="58"/>
                </a:cubicBezTo>
                <a:cubicBezTo>
                  <a:pt x="137" y="58"/>
                  <a:pt x="139" y="57"/>
                  <a:pt x="140" y="56"/>
                </a:cubicBezTo>
                <a:cubicBezTo>
                  <a:pt x="142" y="53"/>
                  <a:pt x="141" y="49"/>
                  <a:pt x="138" y="47"/>
                </a:cubicBezTo>
                <a:close/>
                <a:moveTo>
                  <a:pt x="83" y="121"/>
                </a:moveTo>
                <a:cubicBezTo>
                  <a:pt x="59" y="121"/>
                  <a:pt x="59" y="121"/>
                  <a:pt x="59" y="121"/>
                </a:cubicBezTo>
                <a:cubicBezTo>
                  <a:pt x="59" y="84"/>
                  <a:pt x="59" y="84"/>
                  <a:pt x="59" y="84"/>
                </a:cubicBezTo>
                <a:cubicBezTo>
                  <a:pt x="83" y="84"/>
                  <a:pt x="83" y="84"/>
                  <a:pt x="83" y="84"/>
                </a:cubicBezTo>
                <a:lnTo>
                  <a:pt x="83" y="121"/>
                </a:lnTo>
                <a:close/>
                <a:moveTo>
                  <a:pt x="113" y="121"/>
                </a:moveTo>
                <a:cubicBezTo>
                  <a:pt x="95" y="121"/>
                  <a:pt x="95" y="121"/>
                  <a:pt x="95" y="121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76"/>
                  <a:pt x="90" y="72"/>
                  <a:pt x="85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2" y="72"/>
                  <a:pt x="47" y="76"/>
                  <a:pt x="47" y="82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9" y="44"/>
                  <a:pt x="29" y="44"/>
                  <a:pt x="29" y="44"/>
                </a:cubicBezTo>
                <a:cubicBezTo>
                  <a:pt x="71" y="14"/>
                  <a:pt x="71" y="14"/>
                  <a:pt x="71" y="14"/>
                </a:cubicBezTo>
                <a:cubicBezTo>
                  <a:pt x="113" y="44"/>
                  <a:pt x="113" y="44"/>
                  <a:pt x="113" y="44"/>
                </a:cubicBezTo>
                <a:lnTo>
                  <a:pt x="113" y="1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84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84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4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8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184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4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84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8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84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8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84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8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84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8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84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8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84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8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7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8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4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8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0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1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8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7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8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4" grpId="1" animBg="1"/>
          <p:bldP spid="18435" grpId="0" animBg="1"/>
          <p:bldP spid="18435" grpId="1" animBg="1"/>
          <p:bldP spid="18436" grpId="0" animBg="1"/>
          <p:bldP spid="18436" grpId="1" animBg="1"/>
          <p:bldP spid="18437" grpId="0" animBg="1"/>
          <p:bldP spid="18437" grpId="1" animBg="1"/>
          <p:bldP spid="18438" grpId="0" animBg="1"/>
          <p:bldP spid="18438" grpId="1" animBg="1"/>
          <p:bldP spid="18439" grpId="0" animBg="1"/>
          <p:bldP spid="18440" grpId="0" animBg="1"/>
          <p:bldP spid="18441" grpId="0" animBg="1"/>
          <p:bldP spid="18442" grpId="0" animBg="1"/>
          <p:bldP spid="18443" grpId="0" animBg="1"/>
          <p:bldP spid="18444" grpId="0" animBg="1"/>
          <p:bldP spid="18445" grpId="0" animBg="1"/>
          <p:bldP spid="18446" grpId="0" animBg="1"/>
          <p:bldP spid="18447" grpId="0"/>
          <p:bldP spid="18448" grpId="0"/>
          <p:bldP spid="18449" grpId="0"/>
          <p:bldP spid="18450" grpId="0"/>
          <p:bldP spid="18451" grpId="0" animBg="1"/>
          <p:bldP spid="18451" grpId="1" animBg="1"/>
          <p:bldP spid="18455" grpId="0" animBg="1"/>
          <p:bldP spid="18455" grpId="1" animBg="1"/>
          <p:bldP spid="18459" grpId="0" animBg="1"/>
          <p:bldP spid="18459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8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8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84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18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184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4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4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84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84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184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84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8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84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84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8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8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84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84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18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18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184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184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18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184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84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18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184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184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84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18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184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8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184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8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18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8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184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8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750" fill="hold"/>
                                            <p:tgtEl>
                                              <p:spTgt spid="184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434" grpId="0" animBg="1"/>
          <p:bldP spid="18434" grpId="1" animBg="1"/>
          <p:bldP spid="18435" grpId="0" animBg="1"/>
          <p:bldP spid="18435" grpId="1" animBg="1"/>
          <p:bldP spid="18436" grpId="0" animBg="1"/>
          <p:bldP spid="18436" grpId="1" animBg="1"/>
          <p:bldP spid="18437" grpId="0" animBg="1"/>
          <p:bldP spid="18437" grpId="1" animBg="1"/>
          <p:bldP spid="18438" grpId="0" animBg="1"/>
          <p:bldP spid="18438" grpId="1" animBg="1"/>
          <p:bldP spid="18439" grpId="0" animBg="1"/>
          <p:bldP spid="18440" grpId="0" animBg="1"/>
          <p:bldP spid="18441" grpId="0" animBg="1"/>
          <p:bldP spid="18442" grpId="0" animBg="1"/>
          <p:bldP spid="18443" grpId="0" animBg="1"/>
          <p:bldP spid="18444" grpId="0" animBg="1"/>
          <p:bldP spid="18445" grpId="0" animBg="1"/>
          <p:bldP spid="18446" grpId="0" animBg="1"/>
          <p:bldP spid="18447" grpId="0"/>
          <p:bldP spid="18448" grpId="0"/>
          <p:bldP spid="18449" grpId="0"/>
          <p:bldP spid="18450" grpId="0"/>
          <p:bldP spid="18451" grpId="0" animBg="1"/>
          <p:bldP spid="18451" grpId="1" animBg="1"/>
          <p:bldP spid="18455" grpId="0" animBg="1"/>
          <p:bldP spid="18455" grpId="1" animBg="1"/>
          <p:bldP spid="18459" grpId="0" animBg="1"/>
          <p:bldP spid="18459" grpId="1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8619" y="326422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057322" y="2233528"/>
            <a:ext cx="2541032" cy="870320"/>
            <a:chOff x="8451509" y="2034687"/>
            <a:chExt cx="3254568" cy="825279"/>
          </a:xfrm>
        </p:grpSpPr>
        <p:sp>
          <p:nvSpPr>
            <p:cNvPr id="13" name="TextBox 12"/>
            <p:cNvSpPr txBox="1"/>
            <p:nvPr/>
          </p:nvSpPr>
          <p:spPr>
            <a:xfrm>
              <a:off x="8451509" y="2034687"/>
              <a:ext cx="1846179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057322" y="3118243"/>
            <a:ext cx="2496908" cy="870320"/>
            <a:chOff x="8508022" y="2034687"/>
            <a:chExt cx="3198055" cy="825279"/>
          </a:xfrm>
        </p:grpSpPr>
        <p:sp>
          <p:nvSpPr>
            <p:cNvPr id="17" name="TextBox 16"/>
            <p:cNvSpPr txBox="1"/>
            <p:nvPr/>
          </p:nvSpPr>
          <p:spPr>
            <a:xfrm>
              <a:off x="8514715" y="2034687"/>
              <a:ext cx="1846180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57322" y="4887675"/>
            <a:ext cx="2496909" cy="870319"/>
            <a:chOff x="8508022" y="2034687"/>
            <a:chExt cx="3198055" cy="825280"/>
          </a:xfrm>
        </p:grpSpPr>
        <p:sp>
          <p:nvSpPr>
            <p:cNvPr id="20" name="TextBox 19"/>
            <p:cNvSpPr txBox="1"/>
            <p:nvPr/>
          </p:nvSpPr>
          <p:spPr>
            <a:xfrm>
              <a:off x="8514343" y="2034687"/>
              <a:ext cx="184617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08022" y="2365039"/>
              <a:ext cx="3198055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57322" y="4002958"/>
            <a:ext cx="2522171" cy="870320"/>
            <a:chOff x="8475665" y="2034687"/>
            <a:chExt cx="3230412" cy="825279"/>
          </a:xfrm>
        </p:grpSpPr>
        <p:sp>
          <p:nvSpPr>
            <p:cNvPr id="23" name="TextBox 22"/>
            <p:cNvSpPr txBox="1"/>
            <p:nvPr/>
          </p:nvSpPr>
          <p:spPr>
            <a:xfrm>
              <a:off x="8475665" y="2034687"/>
              <a:ext cx="1909828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41397" y="2379505"/>
            <a:ext cx="4064898" cy="3197420"/>
            <a:chOff x="689317" y="2256183"/>
            <a:chExt cx="3854548" cy="3031960"/>
          </a:xfrm>
        </p:grpSpPr>
        <p:sp>
          <p:nvSpPr>
            <p:cNvPr id="28" name="Rectangle 27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3992" y="2777120"/>
              <a:ext cx="1455026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29140" y="3077845"/>
              <a:ext cx="3004396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29140" y="4123237"/>
              <a:ext cx="3004396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9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01606" y="5006027"/>
            <a:ext cx="2414580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91228" y="5050650"/>
            <a:ext cx="2414580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80849" y="5095274"/>
            <a:ext cx="2414580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62212" y="1918609"/>
            <a:ext cx="8638667" cy="2883693"/>
            <a:chOff x="1167355" y="1217191"/>
            <a:chExt cx="6892537" cy="2300813"/>
          </a:xfrm>
        </p:grpSpPr>
        <p:sp>
          <p:nvSpPr>
            <p:cNvPr id="6" name="Freeform 4"/>
            <p:cNvSpPr/>
            <p:nvPr/>
          </p:nvSpPr>
          <p:spPr bwMode="auto">
            <a:xfrm>
              <a:off x="1167355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14554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5"/>
            <p:cNvSpPr/>
            <p:nvPr/>
          </p:nvSpPr>
          <p:spPr bwMode="auto">
            <a:xfrm flipH="1" flipV="1">
              <a:off x="3653420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14554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 rot="18900000">
              <a:off x="1723577" y="1817977"/>
              <a:ext cx="1104193" cy="1104192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14554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 rot="18900000">
              <a:off x="4055751" y="1817977"/>
              <a:ext cx="1104192" cy="110419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14554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14554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 rot="18900000">
              <a:off x="2167565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14554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18900000">
              <a:off x="4499738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14554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14554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218696" y="1769718"/>
              <a:ext cx="79297" cy="187295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145540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552517" y="1786760"/>
              <a:ext cx="79297" cy="187295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t" anchorCtr="0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6869836" y="1769718"/>
              <a:ext cx="79297" cy="187295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1897609" y="2271669"/>
              <a:ext cx="713402" cy="4511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4245583" y="2241697"/>
              <a:ext cx="724522" cy="4511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6564080" y="2221374"/>
              <a:ext cx="725693" cy="4511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9078" y="3493265"/>
            <a:ext cx="4380600" cy="96986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2" tIns="36355" rIns="72712" bIns="36355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221" y="2215051"/>
            <a:ext cx="1020311" cy="1020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612" y="3624127"/>
            <a:ext cx="2535534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424" y="464674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8067" y="464674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424" y="491634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8067" y="491634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4547" y="1117027"/>
            <a:ext cx="4028238" cy="2890627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5256" y="1117027"/>
            <a:ext cx="4028238" cy="2890627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35965" y="1117027"/>
            <a:ext cx="4028238" cy="2890627"/>
          </a:xfrm>
          <a:prstGeom prst="rect">
            <a:avLst/>
          </a:prstGeom>
          <a:blipFill dpi="0"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4547" y="4082786"/>
            <a:ext cx="4028238" cy="289062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15256" y="4082786"/>
            <a:ext cx="4028238" cy="2890627"/>
          </a:xfrm>
          <a:prstGeom prst="rect">
            <a:avLst/>
          </a:prstGeom>
          <a:blipFill dpi="0"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35965" y="4082785"/>
            <a:ext cx="4028238" cy="2890627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3"/>
          <p:cNvSpPr>
            <a:spLocks noChangeArrowheads="1"/>
          </p:cNvSpPr>
          <p:nvPr/>
        </p:nvSpPr>
        <p:spPr bwMode="auto">
          <a:xfrm>
            <a:off x="5038058" y="1764351"/>
            <a:ext cx="2754535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3"/>
          <p:cNvSpPr>
            <a:spLocks noChangeArrowheads="1"/>
          </p:cNvSpPr>
          <p:nvPr/>
        </p:nvSpPr>
        <p:spPr bwMode="auto">
          <a:xfrm>
            <a:off x="867276" y="4847534"/>
            <a:ext cx="2753787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3"/>
          <p:cNvSpPr>
            <a:spLocks noChangeArrowheads="1"/>
          </p:cNvSpPr>
          <p:nvPr/>
        </p:nvSpPr>
        <p:spPr bwMode="auto">
          <a:xfrm>
            <a:off x="9209588" y="4847534"/>
            <a:ext cx="2836361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8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32"/>
          <p:cNvSpPr/>
          <p:nvPr/>
        </p:nvSpPr>
        <p:spPr>
          <a:xfrm flipH="1">
            <a:off x="4415256" y="304029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32"/>
          <p:cNvSpPr/>
          <p:nvPr/>
        </p:nvSpPr>
        <p:spPr>
          <a:xfrm>
            <a:off x="3391426" y="6006054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32"/>
          <p:cNvSpPr/>
          <p:nvPr/>
        </p:nvSpPr>
        <p:spPr>
          <a:xfrm rot="16200000">
            <a:off x="8553966" y="4064786"/>
            <a:ext cx="931359" cy="967360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0" grpId="0"/>
      <p:bldP spid="21" grpId="0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SubTitle_1"/>
          <p:cNvSpPr/>
          <p:nvPr>
            <p:custDataLst>
              <p:tags r:id="rId1"/>
            </p:custDataLst>
          </p:nvPr>
        </p:nvSpPr>
        <p:spPr bwMode="auto">
          <a:xfrm>
            <a:off x="6069356" y="1816226"/>
            <a:ext cx="1529895" cy="783494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580" tIns="48190" rIns="96372" bIns="77099" anchor="ctr"/>
          <a:lstStyle/>
          <a:p>
            <a:pPr defTabSz="963295">
              <a:defRPr/>
            </a:pPr>
            <a:r>
              <a:rPr lang="da-DK" sz="2530" kern="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478386" y="1759304"/>
            <a:ext cx="899008" cy="897335"/>
            <a:chOff x="5478334" y="1759202"/>
            <a:chExt cx="899058" cy="897384"/>
          </a:xfrm>
        </p:grpSpPr>
        <p:sp>
          <p:nvSpPr>
            <p:cNvPr id="4" name="MH_Other_1"/>
            <p:cNvSpPr/>
            <p:nvPr>
              <p:custDataLst>
                <p:tags r:id="rId2"/>
              </p:custDataLst>
            </p:nvPr>
          </p:nvSpPr>
          <p:spPr bwMode="auto">
            <a:xfrm>
              <a:off x="5478334" y="1759202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61" tIns="154288" rIns="192861" bIns="154288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" name="MH_Other_2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702680" y="1953412"/>
              <a:ext cx="450366" cy="508964"/>
            </a:xfrm>
            <a:custGeom>
              <a:avLst/>
              <a:gdLst>
                <a:gd name="T0" fmla="*/ 0 w 14953"/>
                <a:gd name="T1" fmla="*/ 0 h 16970"/>
                <a:gd name="T2" fmla="*/ 1361 w 14953"/>
                <a:gd name="T3" fmla="*/ 15274 h 16970"/>
                <a:gd name="T4" fmla="*/ 7472 w 14953"/>
                <a:gd name="T5" fmla="*/ 16970 h 16970"/>
                <a:gd name="T6" fmla="*/ 13590 w 14953"/>
                <a:gd name="T7" fmla="*/ 15274 h 16970"/>
                <a:gd name="T8" fmla="*/ 14953 w 14953"/>
                <a:gd name="T9" fmla="*/ 0 h 16970"/>
                <a:gd name="T10" fmla="*/ 0 w 14953"/>
                <a:gd name="T11" fmla="*/ 0 h 16970"/>
                <a:gd name="T12" fmla="*/ 12000 w 14953"/>
                <a:gd name="T13" fmla="*/ 4996 h 16970"/>
                <a:gd name="T14" fmla="*/ 11996 w 14953"/>
                <a:gd name="T15" fmla="*/ 4996 h 16970"/>
                <a:gd name="T16" fmla="*/ 4831 w 14953"/>
                <a:gd name="T17" fmla="*/ 4996 h 16970"/>
                <a:gd name="T18" fmla="*/ 5004 w 14953"/>
                <a:gd name="T19" fmla="*/ 6914 h 16970"/>
                <a:gd name="T20" fmla="*/ 11830 w 14953"/>
                <a:gd name="T21" fmla="*/ 6914 h 16970"/>
                <a:gd name="T22" fmla="*/ 11315 w 14953"/>
                <a:gd name="T23" fmla="*/ 12664 h 16970"/>
                <a:gd name="T24" fmla="*/ 7474 w 14953"/>
                <a:gd name="T25" fmla="*/ 13729 h 16970"/>
                <a:gd name="T26" fmla="*/ 3636 w 14953"/>
                <a:gd name="T27" fmla="*/ 12664 h 16970"/>
                <a:gd name="T28" fmla="*/ 3369 w 14953"/>
                <a:gd name="T29" fmla="*/ 9657 h 16970"/>
                <a:gd name="T30" fmla="*/ 5249 w 14953"/>
                <a:gd name="T31" fmla="*/ 9657 h 16970"/>
                <a:gd name="T32" fmla="*/ 5389 w 14953"/>
                <a:gd name="T33" fmla="*/ 11218 h 16970"/>
                <a:gd name="T34" fmla="*/ 7474 w 14953"/>
                <a:gd name="T35" fmla="*/ 11780 h 16970"/>
                <a:gd name="T36" fmla="*/ 9565 w 14953"/>
                <a:gd name="T37" fmla="*/ 11216 h 16970"/>
                <a:gd name="T38" fmla="*/ 9782 w 14953"/>
                <a:gd name="T39" fmla="*/ 8787 h 16970"/>
                <a:gd name="T40" fmla="*/ 3291 w 14953"/>
                <a:gd name="T41" fmla="*/ 8787 h 16970"/>
                <a:gd name="T42" fmla="*/ 2786 w 14953"/>
                <a:gd name="T43" fmla="*/ 3123 h 16970"/>
                <a:gd name="T44" fmla="*/ 12168 w 14953"/>
                <a:gd name="T45" fmla="*/ 3123 h 16970"/>
                <a:gd name="T46" fmla="*/ 12000 w 14953"/>
                <a:gd name="T47" fmla="*/ 4996 h 16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953" h="16970">
                  <a:moveTo>
                    <a:pt x="0" y="0"/>
                  </a:moveTo>
                  <a:lnTo>
                    <a:pt x="1361" y="15274"/>
                  </a:lnTo>
                  <a:lnTo>
                    <a:pt x="7472" y="16970"/>
                  </a:lnTo>
                  <a:lnTo>
                    <a:pt x="13590" y="15274"/>
                  </a:lnTo>
                  <a:lnTo>
                    <a:pt x="14953" y="0"/>
                  </a:lnTo>
                  <a:lnTo>
                    <a:pt x="0" y="0"/>
                  </a:lnTo>
                  <a:close/>
                  <a:moveTo>
                    <a:pt x="12000" y="4996"/>
                  </a:moveTo>
                  <a:lnTo>
                    <a:pt x="11996" y="4996"/>
                  </a:lnTo>
                  <a:lnTo>
                    <a:pt x="4831" y="4996"/>
                  </a:lnTo>
                  <a:lnTo>
                    <a:pt x="5004" y="6914"/>
                  </a:lnTo>
                  <a:lnTo>
                    <a:pt x="11830" y="6914"/>
                  </a:lnTo>
                  <a:lnTo>
                    <a:pt x="11315" y="12664"/>
                  </a:lnTo>
                  <a:lnTo>
                    <a:pt x="7474" y="13729"/>
                  </a:lnTo>
                  <a:lnTo>
                    <a:pt x="3636" y="12664"/>
                  </a:lnTo>
                  <a:lnTo>
                    <a:pt x="3369" y="9657"/>
                  </a:lnTo>
                  <a:lnTo>
                    <a:pt x="5249" y="9657"/>
                  </a:lnTo>
                  <a:lnTo>
                    <a:pt x="5389" y="11218"/>
                  </a:lnTo>
                  <a:lnTo>
                    <a:pt x="7474" y="11780"/>
                  </a:lnTo>
                  <a:lnTo>
                    <a:pt x="9565" y="11216"/>
                  </a:lnTo>
                  <a:lnTo>
                    <a:pt x="9782" y="8787"/>
                  </a:lnTo>
                  <a:lnTo>
                    <a:pt x="3291" y="8787"/>
                  </a:lnTo>
                  <a:lnTo>
                    <a:pt x="2786" y="3123"/>
                  </a:lnTo>
                  <a:lnTo>
                    <a:pt x="12168" y="3123"/>
                  </a:lnTo>
                  <a:lnTo>
                    <a:pt x="12000" y="49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963930">
                <a:defRPr/>
              </a:pPr>
              <a:endParaRPr lang="en-US" sz="2000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MH_Text_1"/>
          <p:cNvSpPr/>
          <p:nvPr>
            <p:custDataLst>
              <p:tags r:id="rId4"/>
            </p:custDataLst>
          </p:nvPr>
        </p:nvSpPr>
        <p:spPr>
          <a:xfrm>
            <a:off x="7934236" y="1853901"/>
            <a:ext cx="2705921" cy="708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SubTitle_2"/>
          <p:cNvSpPr/>
          <p:nvPr>
            <p:custDataLst>
              <p:tags r:id="rId5"/>
            </p:custDataLst>
          </p:nvPr>
        </p:nvSpPr>
        <p:spPr bwMode="auto">
          <a:xfrm>
            <a:off x="6069356" y="2854188"/>
            <a:ext cx="1529895" cy="783494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580" tIns="48190" rIns="96372" bIns="77099" anchor="ctr"/>
          <a:lstStyle/>
          <a:p>
            <a:pPr defTabSz="963295">
              <a:defRPr/>
            </a:pPr>
            <a:r>
              <a:rPr lang="da-DK" sz="2530" kern="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Text_2"/>
          <p:cNvSpPr/>
          <p:nvPr>
            <p:custDataLst>
              <p:tags r:id="rId6"/>
            </p:custDataLst>
          </p:nvPr>
        </p:nvSpPr>
        <p:spPr>
          <a:xfrm>
            <a:off x="7934236" y="2891863"/>
            <a:ext cx="2705921" cy="708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SubTitle_3"/>
          <p:cNvSpPr/>
          <p:nvPr>
            <p:custDataLst>
              <p:tags r:id="rId7"/>
            </p:custDataLst>
          </p:nvPr>
        </p:nvSpPr>
        <p:spPr bwMode="auto">
          <a:xfrm>
            <a:off x="6069356" y="3897171"/>
            <a:ext cx="1529895" cy="785169"/>
          </a:xfrm>
          <a:prstGeom prst="homePlate">
            <a:avLst/>
          </a:prstGeom>
          <a:solidFill>
            <a:schemeClr val="accent3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580" tIns="48190" rIns="96372" bIns="77099" anchor="ctr"/>
          <a:lstStyle/>
          <a:p>
            <a:pPr defTabSz="963295">
              <a:defRPr/>
            </a:pPr>
            <a:r>
              <a:rPr lang="da-DK" sz="2530" kern="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Text_3"/>
          <p:cNvSpPr/>
          <p:nvPr>
            <p:custDataLst>
              <p:tags r:id="rId8"/>
            </p:custDataLst>
          </p:nvPr>
        </p:nvSpPr>
        <p:spPr>
          <a:xfrm>
            <a:off x="7934236" y="3935683"/>
            <a:ext cx="2705921" cy="708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SubTitle_4"/>
          <p:cNvSpPr/>
          <p:nvPr>
            <p:custDataLst>
              <p:tags r:id="rId9"/>
            </p:custDataLst>
          </p:nvPr>
        </p:nvSpPr>
        <p:spPr bwMode="auto">
          <a:xfrm>
            <a:off x="6069356" y="4940156"/>
            <a:ext cx="1529895" cy="785168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580" tIns="48190" rIns="96372" bIns="77099" anchor="ctr"/>
          <a:lstStyle/>
          <a:p>
            <a:pPr defTabSz="963295">
              <a:defRPr/>
            </a:pPr>
            <a:r>
              <a:rPr lang="da-DK" sz="2530" kern="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Text_4"/>
          <p:cNvSpPr/>
          <p:nvPr>
            <p:custDataLst>
              <p:tags r:id="rId10"/>
            </p:custDataLst>
          </p:nvPr>
        </p:nvSpPr>
        <p:spPr>
          <a:xfrm>
            <a:off x="7934236" y="4978670"/>
            <a:ext cx="2705921" cy="7081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478386" y="4883236"/>
            <a:ext cx="899008" cy="899008"/>
            <a:chOff x="5478334" y="4883305"/>
            <a:chExt cx="899058" cy="899058"/>
          </a:xfrm>
        </p:grpSpPr>
        <p:sp>
          <p:nvSpPr>
            <p:cNvPr id="18" name="MH_Other_5"/>
            <p:cNvSpPr/>
            <p:nvPr>
              <p:custDataLst>
                <p:tags r:id="rId11"/>
              </p:custDataLst>
            </p:nvPr>
          </p:nvSpPr>
          <p:spPr bwMode="auto">
            <a:xfrm>
              <a:off x="5478334" y="4883305"/>
              <a:ext cx="899058" cy="89905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4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61" tIns="154288" rIns="192861" bIns="154288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376" name="MH_Other_6"/>
            <p:cNvSpPr/>
            <p:nvPr>
              <p:custDataLst>
                <p:tags r:id="rId12"/>
              </p:custDataLst>
            </p:nvPr>
          </p:nvSpPr>
          <p:spPr bwMode="auto">
            <a:xfrm>
              <a:off x="5639897" y="5050728"/>
              <a:ext cx="575933" cy="564213"/>
            </a:xfrm>
            <a:custGeom>
              <a:avLst/>
              <a:gdLst>
                <a:gd name="T0" fmla="*/ 2147483646 w 99"/>
                <a:gd name="T1" fmla="*/ 2147483646 h 97"/>
                <a:gd name="T2" fmla="*/ 2147483646 w 99"/>
                <a:gd name="T3" fmla="*/ 2147483646 h 97"/>
                <a:gd name="T4" fmla="*/ 2147483646 w 99"/>
                <a:gd name="T5" fmla="*/ 2147483646 h 97"/>
                <a:gd name="T6" fmla="*/ 2147483646 w 99"/>
                <a:gd name="T7" fmla="*/ 2147483646 h 97"/>
                <a:gd name="T8" fmla="*/ 2147483646 w 99"/>
                <a:gd name="T9" fmla="*/ 2147483646 h 97"/>
                <a:gd name="T10" fmla="*/ 2147483646 w 99"/>
                <a:gd name="T11" fmla="*/ 2147483646 h 97"/>
                <a:gd name="T12" fmla="*/ 2147483646 w 99"/>
                <a:gd name="T13" fmla="*/ 2147483646 h 97"/>
                <a:gd name="T14" fmla="*/ 2147483646 w 99"/>
                <a:gd name="T15" fmla="*/ 2147483646 h 97"/>
                <a:gd name="T16" fmla="*/ 2147483646 w 99"/>
                <a:gd name="T17" fmla="*/ 2147483646 h 97"/>
                <a:gd name="T18" fmla="*/ 2147483646 w 99"/>
                <a:gd name="T19" fmla="*/ 2147483646 h 97"/>
                <a:gd name="T20" fmla="*/ 2147483646 w 99"/>
                <a:gd name="T21" fmla="*/ 2147483646 h 97"/>
                <a:gd name="T22" fmla="*/ 2147483646 w 99"/>
                <a:gd name="T23" fmla="*/ 2147483646 h 97"/>
                <a:gd name="T24" fmla="*/ 2147483646 w 99"/>
                <a:gd name="T25" fmla="*/ 2147483646 h 97"/>
                <a:gd name="T26" fmla="*/ 2147483646 w 99"/>
                <a:gd name="T27" fmla="*/ 2147483646 h 97"/>
                <a:gd name="T28" fmla="*/ 2147483646 w 99"/>
                <a:gd name="T29" fmla="*/ 2147483646 h 97"/>
                <a:gd name="T30" fmla="*/ 0 w 99"/>
                <a:gd name="T31" fmla="*/ 2147483646 h 97"/>
                <a:gd name="T32" fmla="*/ 2147483646 w 99"/>
                <a:gd name="T33" fmla="*/ 2147483646 h 97"/>
                <a:gd name="T34" fmla="*/ 2147483646 w 99"/>
                <a:gd name="T35" fmla="*/ 2147483646 h 97"/>
                <a:gd name="T36" fmla="*/ 2147483646 w 99"/>
                <a:gd name="T37" fmla="*/ 0 h 97"/>
                <a:gd name="T38" fmla="*/ 2147483646 w 99"/>
                <a:gd name="T39" fmla="*/ 2147483646 h 97"/>
                <a:gd name="T40" fmla="*/ 2147483646 w 99"/>
                <a:gd name="T41" fmla="*/ 2147483646 h 97"/>
                <a:gd name="T42" fmla="*/ 2147483646 w 99"/>
                <a:gd name="T43" fmla="*/ 2147483646 h 97"/>
                <a:gd name="T44" fmla="*/ 2147483646 w 99"/>
                <a:gd name="T45" fmla="*/ 2147483646 h 97"/>
                <a:gd name="T46" fmla="*/ 2147483646 w 99"/>
                <a:gd name="T47" fmla="*/ 2147483646 h 97"/>
                <a:gd name="T48" fmla="*/ 2147483646 w 99"/>
                <a:gd name="T49" fmla="*/ 2147483646 h 97"/>
                <a:gd name="T50" fmla="*/ 2147483646 w 99"/>
                <a:gd name="T51" fmla="*/ 2147483646 h 97"/>
                <a:gd name="T52" fmla="*/ 2147483646 w 99"/>
                <a:gd name="T53" fmla="*/ 2147483646 h 97"/>
                <a:gd name="T54" fmla="*/ 2147483646 w 99"/>
                <a:gd name="T55" fmla="*/ 2147483646 h 97"/>
                <a:gd name="T56" fmla="*/ 2147483646 w 99"/>
                <a:gd name="T57" fmla="*/ 2147483646 h 97"/>
                <a:gd name="T58" fmla="*/ 2147483646 w 99"/>
                <a:gd name="T59" fmla="*/ 2147483646 h 97"/>
                <a:gd name="T60" fmla="*/ 2147483646 w 99"/>
                <a:gd name="T61" fmla="*/ 2147483646 h 97"/>
                <a:gd name="T62" fmla="*/ 2147483646 w 99"/>
                <a:gd name="T63" fmla="*/ 2147483646 h 97"/>
                <a:gd name="T64" fmla="*/ 2147483646 w 99"/>
                <a:gd name="T65" fmla="*/ 2147483646 h 97"/>
                <a:gd name="T66" fmla="*/ 2147483646 w 99"/>
                <a:gd name="T67" fmla="*/ 2147483646 h 97"/>
                <a:gd name="T68" fmla="*/ 2147483646 w 99"/>
                <a:gd name="T69" fmla="*/ 2147483646 h 97"/>
                <a:gd name="T70" fmla="*/ 2147483646 w 99"/>
                <a:gd name="T71" fmla="*/ 2147483646 h 97"/>
                <a:gd name="T72" fmla="*/ 2147483646 w 99"/>
                <a:gd name="T73" fmla="*/ 2147483646 h 97"/>
                <a:gd name="T74" fmla="*/ 2147483646 w 99"/>
                <a:gd name="T75" fmla="*/ 2147483646 h 97"/>
                <a:gd name="T76" fmla="*/ 2147483646 w 99"/>
                <a:gd name="T77" fmla="*/ 2147483646 h 9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97">
                  <a:moveTo>
                    <a:pt x="31" y="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2"/>
                    <a:pt x="50" y="23"/>
                  </a:cubicBezTo>
                  <a:cubicBezTo>
                    <a:pt x="50" y="28"/>
                    <a:pt x="48" y="33"/>
                    <a:pt x="44" y="3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27"/>
                    <a:pt x="36" y="23"/>
                    <a:pt x="34" y="20"/>
                  </a:cubicBezTo>
                  <a:cubicBezTo>
                    <a:pt x="31" y="17"/>
                    <a:pt x="27" y="16"/>
                    <a:pt x="24" y="1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1" y="6"/>
                    <a:pt x="25" y="3"/>
                    <a:pt x="31" y="1"/>
                  </a:cubicBezTo>
                  <a:close/>
                  <a:moveTo>
                    <a:pt x="23" y="21"/>
                  </a:moveTo>
                  <a:cubicBezTo>
                    <a:pt x="21" y="23"/>
                    <a:pt x="21" y="27"/>
                    <a:pt x="24" y="30"/>
                  </a:cubicBezTo>
                  <a:cubicBezTo>
                    <a:pt x="27" y="32"/>
                    <a:pt x="31" y="33"/>
                    <a:pt x="33" y="31"/>
                  </a:cubicBezTo>
                  <a:cubicBezTo>
                    <a:pt x="35" y="29"/>
                    <a:pt x="34" y="25"/>
                    <a:pt x="32" y="22"/>
                  </a:cubicBezTo>
                  <a:cubicBezTo>
                    <a:pt x="29" y="19"/>
                    <a:pt x="25" y="18"/>
                    <a:pt x="23" y="21"/>
                  </a:cubicBezTo>
                  <a:close/>
                  <a:moveTo>
                    <a:pt x="2" y="35"/>
                  </a:moveTo>
                  <a:cubicBezTo>
                    <a:pt x="1" y="36"/>
                    <a:pt x="1" y="38"/>
                    <a:pt x="0" y="4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0" y="97"/>
                    <a:pt x="99" y="72"/>
                    <a:pt x="89" y="4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0"/>
                    <a:pt x="37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1"/>
                    <a:pt x="54" y="22"/>
                    <a:pt x="54" y="24"/>
                  </a:cubicBezTo>
                  <a:cubicBezTo>
                    <a:pt x="54" y="31"/>
                    <a:pt x="50" y="38"/>
                    <a:pt x="44" y="44"/>
                  </a:cubicBezTo>
                  <a:cubicBezTo>
                    <a:pt x="39" y="49"/>
                    <a:pt x="32" y="52"/>
                    <a:pt x="25" y="53"/>
                  </a:cubicBezTo>
                  <a:cubicBezTo>
                    <a:pt x="24" y="53"/>
                    <a:pt x="22" y="53"/>
                    <a:pt x="21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" y="35"/>
                    <a:pt x="2" y="35"/>
                    <a:pt x="2" y="35"/>
                  </a:cubicBezTo>
                  <a:close/>
                  <a:moveTo>
                    <a:pt x="12" y="14"/>
                  </a:moveTo>
                  <a:cubicBezTo>
                    <a:pt x="8" y="18"/>
                    <a:pt x="5" y="23"/>
                    <a:pt x="3" y="2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4" y="48"/>
                    <a:pt x="24" y="48"/>
                  </a:cubicBezTo>
                  <a:cubicBezTo>
                    <a:pt x="29" y="48"/>
                    <a:pt x="35" y="46"/>
                    <a:pt x="39" y="4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6"/>
                    <a:pt x="25" y="34"/>
                    <a:pt x="22" y="31"/>
                  </a:cubicBezTo>
                  <a:cubicBezTo>
                    <a:pt x="19" y="28"/>
                    <a:pt x="18" y="24"/>
                    <a:pt x="18" y="21"/>
                  </a:cubicBezTo>
                  <a:lnTo>
                    <a:pt x="12" y="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78386" y="3840250"/>
            <a:ext cx="899008" cy="899010"/>
            <a:chOff x="5478334" y="3840262"/>
            <a:chExt cx="899058" cy="899059"/>
          </a:xfrm>
        </p:grpSpPr>
        <p:sp>
          <p:nvSpPr>
            <p:cNvPr id="13" name="MH_Other_4"/>
            <p:cNvSpPr/>
            <p:nvPr>
              <p:custDataLst>
                <p:tags r:id="rId13"/>
              </p:custDataLst>
            </p:nvPr>
          </p:nvSpPr>
          <p:spPr bwMode="auto">
            <a:xfrm>
              <a:off x="5478334" y="3840262"/>
              <a:ext cx="899058" cy="89905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3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61" tIns="154288" rIns="192861" bIns="154288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MH_Other_7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>
              <a:off x="5691798" y="4061259"/>
              <a:ext cx="472131" cy="457064"/>
            </a:xfrm>
            <a:custGeom>
              <a:avLst/>
              <a:gdLst>
                <a:gd name="T0" fmla="*/ 2147483646 w 5926"/>
                <a:gd name="T1" fmla="*/ 2147483646 h 5735"/>
                <a:gd name="T2" fmla="*/ 2147483646 w 5926"/>
                <a:gd name="T3" fmla="*/ 2147483646 h 5735"/>
                <a:gd name="T4" fmla="*/ 2147483646 w 5926"/>
                <a:gd name="T5" fmla="*/ 0 h 5735"/>
                <a:gd name="T6" fmla="*/ 2147483646 w 5926"/>
                <a:gd name="T7" fmla="*/ 2147483646 h 5735"/>
                <a:gd name="T8" fmla="*/ 2147483646 w 5926"/>
                <a:gd name="T9" fmla="*/ 2147483646 h 5735"/>
                <a:gd name="T10" fmla="*/ 2147483646 w 5926"/>
                <a:gd name="T11" fmla="*/ 2147483646 h 5735"/>
                <a:gd name="T12" fmla="*/ 0 w 5926"/>
                <a:gd name="T13" fmla="*/ 2147483646 h 5735"/>
                <a:gd name="T14" fmla="*/ 2147483646 w 5926"/>
                <a:gd name="T15" fmla="*/ 2147483646 h 5735"/>
                <a:gd name="T16" fmla="*/ 2147483646 w 5926"/>
                <a:gd name="T17" fmla="*/ 2147483646 h 5735"/>
                <a:gd name="T18" fmla="*/ 2147483646 w 5926"/>
                <a:gd name="T19" fmla="*/ 2147483646 h 5735"/>
                <a:gd name="T20" fmla="*/ 2147483646 w 5926"/>
                <a:gd name="T21" fmla="*/ 2147483646 h 5735"/>
                <a:gd name="T22" fmla="*/ 2147483646 w 5926"/>
                <a:gd name="T23" fmla="*/ 2147483646 h 5735"/>
                <a:gd name="T24" fmla="*/ 2147483646 w 5926"/>
                <a:gd name="T25" fmla="*/ 2147483646 h 5735"/>
                <a:gd name="T26" fmla="*/ 2147483646 w 5926"/>
                <a:gd name="T27" fmla="*/ 2147483646 h 5735"/>
                <a:gd name="T28" fmla="*/ 2147483646 w 5926"/>
                <a:gd name="T29" fmla="*/ 2147483646 h 5735"/>
                <a:gd name="T30" fmla="*/ 2147483646 w 5926"/>
                <a:gd name="T31" fmla="*/ 2147483646 h 5735"/>
                <a:gd name="T32" fmla="*/ 2147483646 w 5926"/>
                <a:gd name="T33" fmla="*/ 2147483646 h 5735"/>
                <a:gd name="T34" fmla="*/ 2147483646 w 5926"/>
                <a:gd name="T35" fmla="*/ 2147483646 h 5735"/>
                <a:gd name="T36" fmla="*/ 2147483646 w 5926"/>
                <a:gd name="T37" fmla="*/ 2147483646 h 5735"/>
                <a:gd name="T38" fmla="*/ 2147483646 w 5926"/>
                <a:gd name="T39" fmla="*/ 2147483646 h 5735"/>
                <a:gd name="T40" fmla="*/ 2147483646 w 5926"/>
                <a:gd name="T41" fmla="*/ 2147483646 h 5735"/>
                <a:gd name="T42" fmla="*/ 2147483646 w 5926"/>
                <a:gd name="T43" fmla="*/ 2147483646 h 5735"/>
                <a:gd name="T44" fmla="*/ 2147483646 w 5926"/>
                <a:gd name="T45" fmla="*/ 2147483646 h 5735"/>
                <a:gd name="T46" fmla="*/ 2147483646 w 5926"/>
                <a:gd name="T47" fmla="*/ 2147483646 h 5735"/>
                <a:gd name="T48" fmla="*/ 2147483646 w 5926"/>
                <a:gd name="T49" fmla="*/ 2147483646 h 5735"/>
                <a:gd name="T50" fmla="*/ 2147483646 w 5926"/>
                <a:gd name="T51" fmla="*/ 2147483646 h 5735"/>
                <a:gd name="T52" fmla="*/ 2147483646 w 5926"/>
                <a:gd name="T53" fmla="*/ 2147483646 h 5735"/>
                <a:gd name="T54" fmla="*/ 2147483646 w 5926"/>
                <a:gd name="T55" fmla="*/ 2147483646 h 5735"/>
                <a:gd name="T56" fmla="*/ 2147483646 w 5926"/>
                <a:gd name="T57" fmla="*/ 2147483646 h 5735"/>
                <a:gd name="T58" fmla="*/ 2147483646 w 5926"/>
                <a:gd name="T59" fmla="*/ 2147483646 h 5735"/>
                <a:gd name="T60" fmla="*/ 2147483646 w 5926"/>
                <a:gd name="T61" fmla="*/ 2147483646 h 5735"/>
                <a:gd name="T62" fmla="*/ 2147483646 w 5926"/>
                <a:gd name="T63" fmla="*/ 2147483646 h 5735"/>
                <a:gd name="T64" fmla="*/ 2147483646 w 5926"/>
                <a:gd name="T65" fmla="*/ 2147483646 h 5735"/>
                <a:gd name="T66" fmla="*/ 2147483646 w 5926"/>
                <a:gd name="T67" fmla="*/ 2147483646 h 5735"/>
                <a:gd name="T68" fmla="*/ 2147483646 w 5926"/>
                <a:gd name="T69" fmla="*/ 2147483646 h 5735"/>
                <a:gd name="T70" fmla="*/ 2147483646 w 5926"/>
                <a:gd name="T71" fmla="*/ 2147483646 h 5735"/>
                <a:gd name="T72" fmla="*/ 2147483646 w 5926"/>
                <a:gd name="T73" fmla="*/ 2147483646 h 5735"/>
                <a:gd name="T74" fmla="*/ 2147483646 w 5926"/>
                <a:gd name="T75" fmla="*/ 2147483646 h 5735"/>
                <a:gd name="T76" fmla="*/ 2147483646 w 5926"/>
                <a:gd name="T77" fmla="*/ 2147483646 h 5735"/>
                <a:gd name="T78" fmla="*/ 2147483646 w 5926"/>
                <a:gd name="T79" fmla="*/ 2147483646 h 5735"/>
                <a:gd name="T80" fmla="*/ 2147483646 w 5926"/>
                <a:gd name="T81" fmla="*/ 2147483646 h 5735"/>
                <a:gd name="T82" fmla="*/ 2147483646 w 5926"/>
                <a:gd name="T83" fmla="*/ 2147483646 h 5735"/>
                <a:gd name="T84" fmla="*/ 2147483646 w 5926"/>
                <a:gd name="T85" fmla="*/ 2147483646 h 5735"/>
                <a:gd name="T86" fmla="*/ 2147483646 w 5926"/>
                <a:gd name="T87" fmla="*/ 2147483646 h 5735"/>
                <a:gd name="T88" fmla="*/ 2147483646 w 5926"/>
                <a:gd name="T89" fmla="*/ 2147483646 h 5735"/>
                <a:gd name="T90" fmla="*/ 2147483646 w 5926"/>
                <a:gd name="T91" fmla="*/ 2147483646 h 5735"/>
                <a:gd name="T92" fmla="*/ 2147483646 w 5926"/>
                <a:gd name="T93" fmla="*/ 2147483646 h 5735"/>
                <a:gd name="T94" fmla="*/ 2147483646 w 5926"/>
                <a:gd name="T95" fmla="*/ 2147483646 h 5735"/>
                <a:gd name="T96" fmla="*/ 2147483646 w 5926"/>
                <a:gd name="T97" fmla="*/ 2147483646 h 5735"/>
                <a:gd name="T98" fmla="*/ 2147483646 w 5926"/>
                <a:gd name="T99" fmla="*/ 2147483646 h 5735"/>
                <a:gd name="T100" fmla="*/ 2147483646 w 5926"/>
                <a:gd name="T101" fmla="*/ 2147483646 h 573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926" h="5735">
                  <a:moveTo>
                    <a:pt x="0" y="5408"/>
                  </a:moveTo>
                  <a:lnTo>
                    <a:pt x="407" y="5408"/>
                  </a:lnTo>
                  <a:lnTo>
                    <a:pt x="407" y="1609"/>
                  </a:lnTo>
                  <a:lnTo>
                    <a:pt x="407" y="1495"/>
                  </a:lnTo>
                  <a:lnTo>
                    <a:pt x="520" y="1464"/>
                  </a:lnTo>
                  <a:lnTo>
                    <a:pt x="2110" y="1038"/>
                  </a:lnTo>
                  <a:lnTo>
                    <a:pt x="2300" y="987"/>
                  </a:lnTo>
                  <a:lnTo>
                    <a:pt x="3099" y="1516"/>
                  </a:lnTo>
                  <a:lnTo>
                    <a:pt x="3099" y="5408"/>
                  </a:lnTo>
                  <a:lnTo>
                    <a:pt x="3235" y="5408"/>
                  </a:lnTo>
                  <a:lnTo>
                    <a:pt x="3235" y="622"/>
                  </a:lnTo>
                  <a:lnTo>
                    <a:pt x="3235" y="506"/>
                  </a:lnTo>
                  <a:lnTo>
                    <a:pt x="3347" y="477"/>
                  </a:lnTo>
                  <a:lnTo>
                    <a:pt x="4938" y="50"/>
                  </a:lnTo>
                  <a:lnTo>
                    <a:pt x="5128" y="0"/>
                  </a:lnTo>
                  <a:lnTo>
                    <a:pt x="5926" y="524"/>
                  </a:lnTo>
                  <a:lnTo>
                    <a:pt x="5926" y="5713"/>
                  </a:lnTo>
                  <a:lnTo>
                    <a:pt x="5128" y="5713"/>
                  </a:lnTo>
                  <a:lnTo>
                    <a:pt x="4825" y="5713"/>
                  </a:lnTo>
                  <a:lnTo>
                    <a:pt x="4825" y="392"/>
                  </a:lnTo>
                  <a:lnTo>
                    <a:pt x="3536" y="738"/>
                  </a:lnTo>
                  <a:lnTo>
                    <a:pt x="3536" y="5434"/>
                  </a:lnTo>
                  <a:lnTo>
                    <a:pt x="3790" y="5434"/>
                  </a:lnTo>
                  <a:lnTo>
                    <a:pt x="3790" y="5735"/>
                  </a:lnTo>
                  <a:lnTo>
                    <a:pt x="2149" y="5735"/>
                  </a:lnTo>
                  <a:lnTo>
                    <a:pt x="1998" y="5735"/>
                  </a:lnTo>
                  <a:lnTo>
                    <a:pt x="1998" y="5583"/>
                  </a:lnTo>
                  <a:lnTo>
                    <a:pt x="1998" y="1379"/>
                  </a:lnTo>
                  <a:lnTo>
                    <a:pt x="709" y="1725"/>
                  </a:lnTo>
                  <a:lnTo>
                    <a:pt x="709" y="5559"/>
                  </a:lnTo>
                  <a:lnTo>
                    <a:pt x="709" y="5710"/>
                  </a:lnTo>
                  <a:lnTo>
                    <a:pt x="557" y="5710"/>
                  </a:lnTo>
                  <a:lnTo>
                    <a:pt x="0" y="5710"/>
                  </a:lnTo>
                  <a:lnTo>
                    <a:pt x="0" y="5408"/>
                  </a:lnTo>
                  <a:close/>
                  <a:moveTo>
                    <a:pt x="3760" y="3302"/>
                  </a:moveTo>
                  <a:lnTo>
                    <a:pt x="3760" y="3302"/>
                  </a:lnTo>
                  <a:lnTo>
                    <a:pt x="3760" y="3886"/>
                  </a:lnTo>
                  <a:lnTo>
                    <a:pt x="3920" y="3886"/>
                  </a:lnTo>
                  <a:lnTo>
                    <a:pt x="4084" y="3886"/>
                  </a:lnTo>
                  <a:lnTo>
                    <a:pt x="4084" y="3287"/>
                  </a:lnTo>
                  <a:lnTo>
                    <a:pt x="3920" y="3295"/>
                  </a:lnTo>
                  <a:lnTo>
                    <a:pt x="3760" y="3302"/>
                  </a:lnTo>
                  <a:close/>
                  <a:moveTo>
                    <a:pt x="4271" y="819"/>
                  </a:moveTo>
                  <a:lnTo>
                    <a:pt x="4271" y="819"/>
                  </a:lnTo>
                  <a:lnTo>
                    <a:pt x="4271" y="1426"/>
                  </a:lnTo>
                  <a:lnTo>
                    <a:pt x="4444" y="1394"/>
                  </a:lnTo>
                  <a:lnTo>
                    <a:pt x="4622" y="1361"/>
                  </a:lnTo>
                  <a:lnTo>
                    <a:pt x="4622" y="736"/>
                  </a:lnTo>
                  <a:lnTo>
                    <a:pt x="4444" y="778"/>
                  </a:lnTo>
                  <a:lnTo>
                    <a:pt x="4271" y="819"/>
                  </a:lnTo>
                  <a:close/>
                  <a:moveTo>
                    <a:pt x="3760" y="938"/>
                  </a:moveTo>
                  <a:lnTo>
                    <a:pt x="3760" y="938"/>
                  </a:lnTo>
                  <a:lnTo>
                    <a:pt x="3760" y="1522"/>
                  </a:lnTo>
                  <a:lnTo>
                    <a:pt x="3920" y="1492"/>
                  </a:lnTo>
                  <a:lnTo>
                    <a:pt x="4084" y="1461"/>
                  </a:lnTo>
                  <a:lnTo>
                    <a:pt x="4084" y="863"/>
                  </a:lnTo>
                  <a:lnTo>
                    <a:pt x="3920" y="901"/>
                  </a:lnTo>
                  <a:lnTo>
                    <a:pt x="3760" y="938"/>
                  </a:lnTo>
                  <a:close/>
                  <a:moveTo>
                    <a:pt x="4271" y="1640"/>
                  </a:moveTo>
                  <a:lnTo>
                    <a:pt x="4271" y="1640"/>
                  </a:lnTo>
                  <a:lnTo>
                    <a:pt x="4271" y="2245"/>
                  </a:lnTo>
                  <a:lnTo>
                    <a:pt x="4444" y="2224"/>
                  </a:lnTo>
                  <a:lnTo>
                    <a:pt x="4622" y="2202"/>
                  </a:lnTo>
                  <a:lnTo>
                    <a:pt x="4622" y="1580"/>
                  </a:lnTo>
                  <a:lnTo>
                    <a:pt x="4444" y="1609"/>
                  </a:lnTo>
                  <a:lnTo>
                    <a:pt x="4271" y="1640"/>
                  </a:lnTo>
                  <a:close/>
                  <a:moveTo>
                    <a:pt x="3760" y="1727"/>
                  </a:moveTo>
                  <a:lnTo>
                    <a:pt x="3760" y="1727"/>
                  </a:lnTo>
                  <a:lnTo>
                    <a:pt x="3760" y="2310"/>
                  </a:lnTo>
                  <a:lnTo>
                    <a:pt x="3920" y="2290"/>
                  </a:lnTo>
                  <a:lnTo>
                    <a:pt x="4084" y="2269"/>
                  </a:lnTo>
                  <a:lnTo>
                    <a:pt x="4084" y="1670"/>
                  </a:lnTo>
                  <a:lnTo>
                    <a:pt x="3920" y="1699"/>
                  </a:lnTo>
                  <a:lnTo>
                    <a:pt x="3760" y="1727"/>
                  </a:lnTo>
                  <a:close/>
                  <a:moveTo>
                    <a:pt x="4271" y="2459"/>
                  </a:moveTo>
                  <a:lnTo>
                    <a:pt x="4271" y="2459"/>
                  </a:lnTo>
                  <a:lnTo>
                    <a:pt x="4271" y="3066"/>
                  </a:lnTo>
                  <a:lnTo>
                    <a:pt x="4444" y="3055"/>
                  </a:lnTo>
                  <a:lnTo>
                    <a:pt x="4622" y="3044"/>
                  </a:lnTo>
                  <a:lnTo>
                    <a:pt x="4622" y="2421"/>
                  </a:lnTo>
                  <a:lnTo>
                    <a:pt x="4444" y="2440"/>
                  </a:lnTo>
                  <a:lnTo>
                    <a:pt x="4271" y="2459"/>
                  </a:lnTo>
                  <a:close/>
                  <a:moveTo>
                    <a:pt x="3760" y="2515"/>
                  </a:moveTo>
                  <a:lnTo>
                    <a:pt x="3760" y="2515"/>
                  </a:lnTo>
                  <a:lnTo>
                    <a:pt x="3760" y="3098"/>
                  </a:lnTo>
                  <a:lnTo>
                    <a:pt x="3920" y="3087"/>
                  </a:lnTo>
                  <a:lnTo>
                    <a:pt x="4084" y="3078"/>
                  </a:lnTo>
                  <a:lnTo>
                    <a:pt x="4084" y="2479"/>
                  </a:lnTo>
                  <a:lnTo>
                    <a:pt x="3920" y="2497"/>
                  </a:lnTo>
                  <a:lnTo>
                    <a:pt x="3760" y="2515"/>
                  </a:lnTo>
                  <a:close/>
                  <a:moveTo>
                    <a:pt x="4271" y="3279"/>
                  </a:moveTo>
                  <a:lnTo>
                    <a:pt x="4271" y="3279"/>
                  </a:lnTo>
                  <a:lnTo>
                    <a:pt x="4271" y="3886"/>
                  </a:lnTo>
                  <a:lnTo>
                    <a:pt x="4444" y="3886"/>
                  </a:lnTo>
                  <a:lnTo>
                    <a:pt x="4622" y="3886"/>
                  </a:lnTo>
                  <a:lnTo>
                    <a:pt x="4622" y="3262"/>
                  </a:lnTo>
                  <a:lnTo>
                    <a:pt x="4444" y="3270"/>
                  </a:lnTo>
                  <a:lnTo>
                    <a:pt x="4271" y="3279"/>
                  </a:lnTo>
                  <a:close/>
                  <a:moveTo>
                    <a:pt x="918" y="4350"/>
                  </a:moveTo>
                  <a:lnTo>
                    <a:pt x="918" y="4350"/>
                  </a:lnTo>
                  <a:lnTo>
                    <a:pt x="918" y="4933"/>
                  </a:lnTo>
                  <a:lnTo>
                    <a:pt x="1077" y="4933"/>
                  </a:lnTo>
                  <a:lnTo>
                    <a:pt x="1241" y="4933"/>
                  </a:lnTo>
                  <a:lnTo>
                    <a:pt x="1241" y="4334"/>
                  </a:lnTo>
                  <a:lnTo>
                    <a:pt x="1077" y="4343"/>
                  </a:lnTo>
                  <a:lnTo>
                    <a:pt x="918" y="4350"/>
                  </a:lnTo>
                  <a:close/>
                  <a:moveTo>
                    <a:pt x="1429" y="1866"/>
                  </a:moveTo>
                  <a:lnTo>
                    <a:pt x="1429" y="1866"/>
                  </a:lnTo>
                  <a:lnTo>
                    <a:pt x="1429" y="2473"/>
                  </a:lnTo>
                  <a:lnTo>
                    <a:pt x="1601" y="2441"/>
                  </a:lnTo>
                  <a:lnTo>
                    <a:pt x="1780" y="2407"/>
                  </a:lnTo>
                  <a:lnTo>
                    <a:pt x="1780" y="1784"/>
                  </a:lnTo>
                  <a:lnTo>
                    <a:pt x="1601" y="1825"/>
                  </a:lnTo>
                  <a:lnTo>
                    <a:pt x="1429" y="1866"/>
                  </a:lnTo>
                  <a:close/>
                  <a:moveTo>
                    <a:pt x="918" y="1986"/>
                  </a:moveTo>
                  <a:lnTo>
                    <a:pt x="918" y="1986"/>
                  </a:lnTo>
                  <a:lnTo>
                    <a:pt x="918" y="2569"/>
                  </a:lnTo>
                  <a:lnTo>
                    <a:pt x="1077" y="2539"/>
                  </a:lnTo>
                  <a:lnTo>
                    <a:pt x="1241" y="2509"/>
                  </a:lnTo>
                  <a:lnTo>
                    <a:pt x="1241" y="1909"/>
                  </a:lnTo>
                  <a:lnTo>
                    <a:pt x="1077" y="1948"/>
                  </a:lnTo>
                  <a:lnTo>
                    <a:pt x="918" y="1986"/>
                  </a:lnTo>
                  <a:close/>
                  <a:moveTo>
                    <a:pt x="1429" y="2686"/>
                  </a:moveTo>
                  <a:lnTo>
                    <a:pt x="1429" y="2686"/>
                  </a:lnTo>
                  <a:lnTo>
                    <a:pt x="1429" y="3293"/>
                  </a:lnTo>
                  <a:lnTo>
                    <a:pt x="1601" y="3272"/>
                  </a:lnTo>
                  <a:lnTo>
                    <a:pt x="1780" y="3249"/>
                  </a:lnTo>
                  <a:lnTo>
                    <a:pt x="1780" y="2626"/>
                  </a:lnTo>
                  <a:lnTo>
                    <a:pt x="1601" y="2656"/>
                  </a:lnTo>
                  <a:lnTo>
                    <a:pt x="1429" y="2686"/>
                  </a:lnTo>
                  <a:close/>
                  <a:moveTo>
                    <a:pt x="918" y="2773"/>
                  </a:moveTo>
                  <a:lnTo>
                    <a:pt x="918" y="2773"/>
                  </a:lnTo>
                  <a:lnTo>
                    <a:pt x="918" y="3357"/>
                  </a:lnTo>
                  <a:lnTo>
                    <a:pt x="1077" y="3337"/>
                  </a:lnTo>
                  <a:lnTo>
                    <a:pt x="1241" y="3316"/>
                  </a:lnTo>
                  <a:lnTo>
                    <a:pt x="1241" y="2718"/>
                  </a:lnTo>
                  <a:lnTo>
                    <a:pt x="1077" y="2746"/>
                  </a:lnTo>
                  <a:lnTo>
                    <a:pt x="918" y="2773"/>
                  </a:lnTo>
                  <a:close/>
                  <a:moveTo>
                    <a:pt x="1429" y="3507"/>
                  </a:moveTo>
                  <a:lnTo>
                    <a:pt x="1429" y="3507"/>
                  </a:lnTo>
                  <a:lnTo>
                    <a:pt x="1429" y="4113"/>
                  </a:lnTo>
                  <a:lnTo>
                    <a:pt x="1601" y="4103"/>
                  </a:lnTo>
                  <a:lnTo>
                    <a:pt x="1780" y="4091"/>
                  </a:lnTo>
                  <a:lnTo>
                    <a:pt x="1780" y="3468"/>
                  </a:lnTo>
                  <a:lnTo>
                    <a:pt x="1601" y="3488"/>
                  </a:lnTo>
                  <a:lnTo>
                    <a:pt x="1429" y="3507"/>
                  </a:lnTo>
                  <a:close/>
                  <a:moveTo>
                    <a:pt x="918" y="3562"/>
                  </a:moveTo>
                  <a:lnTo>
                    <a:pt x="918" y="3562"/>
                  </a:lnTo>
                  <a:lnTo>
                    <a:pt x="918" y="4145"/>
                  </a:lnTo>
                  <a:lnTo>
                    <a:pt x="1077" y="4135"/>
                  </a:lnTo>
                  <a:lnTo>
                    <a:pt x="1241" y="4125"/>
                  </a:lnTo>
                  <a:lnTo>
                    <a:pt x="1241" y="3527"/>
                  </a:lnTo>
                  <a:lnTo>
                    <a:pt x="1077" y="3544"/>
                  </a:lnTo>
                  <a:lnTo>
                    <a:pt x="918" y="3562"/>
                  </a:lnTo>
                  <a:close/>
                  <a:moveTo>
                    <a:pt x="1429" y="4326"/>
                  </a:moveTo>
                  <a:lnTo>
                    <a:pt x="1429" y="4326"/>
                  </a:lnTo>
                  <a:lnTo>
                    <a:pt x="1429" y="4933"/>
                  </a:lnTo>
                  <a:lnTo>
                    <a:pt x="1601" y="4933"/>
                  </a:lnTo>
                  <a:lnTo>
                    <a:pt x="1780" y="4933"/>
                  </a:lnTo>
                  <a:lnTo>
                    <a:pt x="1780" y="4309"/>
                  </a:lnTo>
                  <a:lnTo>
                    <a:pt x="1601" y="4318"/>
                  </a:lnTo>
                  <a:lnTo>
                    <a:pt x="1429" y="4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5" bIns="96430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478386" y="2797266"/>
            <a:ext cx="899008" cy="897335"/>
            <a:chOff x="5478334" y="2797221"/>
            <a:chExt cx="899058" cy="897384"/>
          </a:xfrm>
        </p:grpSpPr>
        <p:sp>
          <p:nvSpPr>
            <p:cNvPr id="8" name="MH_Other_3"/>
            <p:cNvSpPr/>
            <p:nvPr>
              <p:custDataLst>
                <p:tags r:id="rId15"/>
              </p:custDataLst>
            </p:nvPr>
          </p:nvSpPr>
          <p:spPr bwMode="auto">
            <a:xfrm>
              <a:off x="5478334" y="2797221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61" tIns="154288" rIns="192861" bIns="154288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" name="MH_Other_8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>
              <a:off x="5691798" y="3078491"/>
              <a:ext cx="472131" cy="334845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5" bIns="96430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0" name="MH_Others_1"/>
          <p:cNvSpPr txBox="1"/>
          <p:nvPr>
            <p:custDataLst>
              <p:tags r:id="rId17"/>
            </p:custDataLst>
          </p:nvPr>
        </p:nvSpPr>
        <p:spPr>
          <a:xfrm>
            <a:off x="2927480" y="1881583"/>
            <a:ext cx="1769715" cy="379438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115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Others_2"/>
          <p:cNvSpPr txBox="1"/>
          <p:nvPr>
            <p:custDataLst>
              <p:tags r:id="rId18"/>
            </p:custDataLst>
          </p:nvPr>
        </p:nvSpPr>
        <p:spPr>
          <a:xfrm rot="5400000">
            <a:off x="1079849" y="3440221"/>
            <a:ext cx="3299115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airplan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8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7" grpId="0" animBg="1"/>
          <p:bldP spid="11" grpId="0"/>
          <p:bldP spid="12" grpId="0" animBg="1"/>
          <p:bldP spid="16" grpId="0"/>
          <p:bldP spid="17" grpId="0" animBg="1"/>
          <p:bldP spid="19" grpId="0"/>
          <p:bldP spid="20" grpId="0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8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7" grpId="0" animBg="1"/>
          <p:bldP spid="11" grpId="0"/>
          <p:bldP spid="12" grpId="0" animBg="1"/>
          <p:bldP spid="16" grpId="0"/>
          <p:bldP spid="17" grpId="0" animBg="1"/>
          <p:bldP spid="19" grpId="0"/>
          <p:bldP spid="20" grpId="0"/>
          <p:bldP spid="2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30105" y="2447748"/>
            <a:ext cx="3998543" cy="3850364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657142" y="4998617"/>
            <a:ext cx="2452753" cy="842529"/>
            <a:chOff x="8512415" y="2327889"/>
            <a:chExt cx="3256083" cy="798929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1951008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3160100" y="2356862"/>
            <a:ext cx="2365966" cy="842530"/>
            <a:chOff x="8512415" y="2327889"/>
            <a:chExt cx="3256083" cy="798930"/>
          </a:xfrm>
        </p:grpSpPr>
        <p:sp>
          <p:nvSpPr>
            <p:cNvPr id="28" name="TextBox 27"/>
            <p:cNvSpPr txBox="1"/>
            <p:nvPr/>
          </p:nvSpPr>
          <p:spPr>
            <a:xfrm>
              <a:off x="8519745" y="2327889"/>
              <a:ext cx="2035173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256083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1892162" y="5166460"/>
            <a:ext cx="2365966" cy="842530"/>
            <a:chOff x="8512415" y="2327889"/>
            <a:chExt cx="3256083" cy="798930"/>
          </a:xfrm>
        </p:grpSpPr>
        <p:sp>
          <p:nvSpPr>
            <p:cNvPr id="32" name="TextBox 31"/>
            <p:cNvSpPr txBox="1"/>
            <p:nvPr/>
          </p:nvSpPr>
          <p:spPr>
            <a:xfrm>
              <a:off x="8519742" y="2327889"/>
              <a:ext cx="2256792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1"/>
              <a:ext cx="3256083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/>
          <p:nvPr/>
        </p:nvSpPr>
        <p:spPr bwMode="auto">
          <a:xfrm rot="5400000">
            <a:off x="213045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/>
          <p:nvPr/>
        </p:nvSpPr>
        <p:spPr bwMode="auto">
          <a:xfrm rot="5400000">
            <a:off x="4511612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/>
          <p:nvPr/>
        </p:nvSpPr>
        <p:spPr bwMode="auto">
          <a:xfrm rot="5400000">
            <a:off x="6892769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/>
          <p:nvPr/>
        </p:nvSpPr>
        <p:spPr bwMode="auto">
          <a:xfrm rot="5400000">
            <a:off x="927392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275474" y="2707236"/>
            <a:ext cx="626459" cy="626459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658173" y="2707236"/>
            <a:ext cx="626459" cy="626459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7040872" y="2707236"/>
            <a:ext cx="626459" cy="626459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416276" y="2707236"/>
            <a:ext cx="626459" cy="626459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/>
          <p:nvPr/>
        </p:nvSpPr>
        <p:spPr>
          <a:xfrm>
            <a:off x="180141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1801416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4246724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4246725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629010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629011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901129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9011296" y="4576727"/>
            <a:ext cx="2049066" cy="42960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7" t="31080" r="24937" b="31080"/>
          <a:stretch>
            <a:fillRect/>
          </a:stretch>
        </p:blipFill>
        <p:spPr>
          <a:xfrm>
            <a:off x="3790950" y="1272107"/>
            <a:ext cx="5276850" cy="2240710"/>
          </a:xfrm>
          <a:prstGeom prst="rect">
            <a:avLst/>
          </a:prstGeom>
        </p:spPr>
      </p:pic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476500" y="3760424"/>
            <a:ext cx="79057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altLang="zh-CN" sz="8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4181486" y="5200501"/>
            <a:ext cx="449577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感谢聆听，批评指导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921250" y="1715354"/>
            <a:ext cx="3016250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2018</a:t>
            </a:r>
            <a:endParaRPr lang="en-US" altLang="zh-CN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9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99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99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9078" y="3493265"/>
            <a:ext cx="4380600" cy="9698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2" tIns="36355" rIns="72712" bIns="36355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221" y="2215051"/>
            <a:ext cx="1020311" cy="1020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612" y="3624127"/>
            <a:ext cx="2535534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424" y="464674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8067" y="464674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424" y="491634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8067" y="491634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569469" y="1632878"/>
            <a:ext cx="2144681" cy="4550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32170" y="1632878"/>
            <a:ext cx="2144681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2016</a:t>
            </a:r>
            <a:endParaRPr lang="id-ID" sz="4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4604" y="1632878"/>
            <a:ext cx="2144681" cy="2244027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57038" y="1632878"/>
            <a:ext cx="2144681" cy="22440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781903" y="1632878"/>
            <a:ext cx="2144681" cy="2244027"/>
          </a:xfrm>
          <a:prstGeom prst="rect">
            <a:avLst/>
          </a:prstGeom>
          <a:blipFill dpi="0"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32172" y="3939392"/>
            <a:ext cx="4357113" cy="22440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357038" y="3939391"/>
            <a:ext cx="2144681" cy="2244027"/>
          </a:xfrm>
          <a:prstGeom prst="rect">
            <a:avLst/>
          </a:prstGeom>
          <a:blipFill dpi="0"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781903" y="3939391"/>
            <a:ext cx="2144681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endParaRPr lang="en-AU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33955" y="2233681"/>
            <a:ext cx="1590846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475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7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32"/>
          <p:cNvSpPr txBox="1"/>
          <p:nvPr/>
        </p:nvSpPr>
        <p:spPr>
          <a:xfrm>
            <a:off x="5633955" y="2562638"/>
            <a:ext cx="1590846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32"/>
          <p:cNvSpPr txBox="1"/>
          <p:nvPr/>
        </p:nvSpPr>
        <p:spPr>
          <a:xfrm>
            <a:off x="1449134" y="4404814"/>
            <a:ext cx="3275291" cy="1313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32"/>
          <p:cNvSpPr txBox="1"/>
          <p:nvPr/>
        </p:nvSpPr>
        <p:spPr>
          <a:xfrm>
            <a:off x="7807012" y="2754891"/>
            <a:ext cx="1697976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4" grpId="0" animBg="1"/>
      <p:bldP spid="35" grpId="0" animBg="1"/>
      <p:bldP spid="36" grpId="0" animBg="1"/>
      <p:bldP spid="39" grpId="0" animBg="1"/>
      <p:bldP spid="42" grpId="0" animBg="1"/>
      <p:bldP spid="44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/>
          <p:cNvGrpSpPr/>
          <p:nvPr/>
        </p:nvGrpSpPr>
        <p:grpSpPr>
          <a:xfrm>
            <a:off x="5082931" y="5776565"/>
            <a:ext cx="2743123" cy="2743123"/>
            <a:chOff x="3614476" y="3221164"/>
            <a:chExt cx="1950772" cy="1950772"/>
          </a:xfrm>
        </p:grpSpPr>
        <p:sp>
          <p:nvSpPr>
            <p:cNvPr id="49" name="Chord 48"/>
            <p:cNvSpPr/>
            <p:nvPr/>
          </p:nvSpPr>
          <p:spPr>
            <a:xfrm rot="6300000">
              <a:off x="3614476" y="3221164"/>
              <a:ext cx="1950772" cy="1950772"/>
            </a:xfrm>
            <a:prstGeom prst="chord">
              <a:avLst>
                <a:gd name="adj1" fmla="val 4234771"/>
                <a:gd name="adj2" fmla="val 1553198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153"/>
            <p:cNvSpPr>
              <a:spLocks noEditPoints="1"/>
            </p:cNvSpPr>
            <p:nvPr/>
          </p:nvSpPr>
          <p:spPr bwMode="auto">
            <a:xfrm>
              <a:off x="4312763" y="3528584"/>
              <a:ext cx="554198" cy="561860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118" y="59"/>
                </a:cxn>
                <a:cxn ang="0">
                  <a:pos x="111" y="57"/>
                </a:cxn>
                <a:cxn ang="0">
                  <a:pos x="83" y="33"/>
                </a:cxn>
                <a:cxn ang="0">
                  <a:pos x="111" y="57"/>
                </a:cxn>
                <a:cxn ang="0">
                  <a:pos x="41" y="91"/>
                </a:cxn>
                <a:cxn ang="0">
                  <a:pos x="57" y="111"/>
                </a:cxn>
                <a:cxn ang="0">
                  <a:pos x="61" y="8"/>
                </a:cxn>
                <a:cxn ang="0">
                  <a:pos x="61" y="34"/>
                </a:cxn>
                <a:cxn ang="0">
                  <a:pos x="61" y="8"/>
                </a:cxn>
                <a:cxn ang="0">
                  <a:pos x="95" y="22"/>
                </a:cxn>
                <a:cxn ang="0">
                  <a:pos x="67" y="8"/>
                </a:cxn>
                <a:cxn ang="0">
                  <a:pos x="57" y="34"/>
                </a:cxn>
                <a:cxn ang="0">
                  <a:pos x="57" y="8"/>
                </a:cxn>
                <a:cxn ang="0">
                  <a:pos x="36" y="30"/>
                </a:cxn>
                <a:cxn ang="0">
                  <a:pos x="50" y="8"/>
                </a:cxn>
                <a:cxn ang="0">
                  <a:pos x="38" y="35"/>
                </a:cxn>
                <a:cxn ang="0">
                  <a:pos x="57" y="57"/>
                </a:cxn>
                <a:cxn ang="0">
                  <a:pos x="38" y="35"/>
                </a:cxn>
                <a:cxn ang="0">
                  <a:pos x="57" y="84"/>
                </a:cxn>
                <a:cxn ang="0">
                  <a:pos x="34" y="61"/>
                </a:cxn>
                <a:cxn ang="0">
                  <a:pos x="50" y="110"/>
                </a:cxn>
                <a:cxn ang="0">
                  <a:pos x="38" y="92"/>
                </a:cxn>
                <a:cxn ang="0">
                  <a:pos x="61" y="111"/>
                </a:cxn>
                <a:cxn ang="0">
                  <a:pos x="77" y="91"/>
                </a:cxn>
                <a:cxn ang="0">
                  <a:pos x="61" y="111"/>
                </a:cxn>
                <a:cxn ang="0">
                  <a:pos x="93" y="99"/>
                </a:cxn>
                <a:cxn ang="0">
                  <a:pos x="80" y="92"/>
                </a:cxn>
                <a:cxn ang="0">
                  <a:pos x="61" y="84"/>
                </a:cxn>
                <a:cxn ang="0">
                  <a:pos x="84" y="61"/>
                </a:cxn>
                <a:cxn ang="0">
                  <a:pos x="61" y="57"/>
                </a:cxn>
                <a:cxn ang="0">
                  <a:pos x="80" y="35"/>
                </a:cxn>
                <a:cxn ang="0">
                  <a:pos x="61" y="57"/>
                </a:cxn>
                <a:cxn ang="0">
                  <a:pos x="35" y="33"/>
                </a:cxn>
                <a:cxn ang="0">
                  <a:pos x="7" y="57"/>
                </a:cxn>
                <a:cxn ang="0">
                  <a:pos x="7" y="61"/>
                </a:cxn>
                <a:cxn ang="0">
                  <a:pos x="36" y="89"/>
                </a:cxn>
                <a:cxn ang="0">
                  <a:pos x="7" y="61"/>
                </a:cxn>
                <a:cxn ang="0">
                  <a:pos x="82" y="89"/>
                </a:cxn>
                <a:cxn ang="0">
                  <a:pos x="111" y="61"/>
                </a:cxn>
                <a:cxn ang="0">
                  <a:pos x="95" y="96"/>
                </a:cxn>
              </a:cxnLst>
              <a:rect l="0" t="0" r="r" b="b"/>
              <a:pathLst>
                <a:path w="118" h="119">
                  <a:moveTo>
                    <a:pt x="59" y="0"/>
                  </a:moveTo>
                  <a:cubicBezTo>
                    <a:pt x="26" y="0"/>
                    <a:pt x="0" y="27"/>
                    <a:pt x="0" y="59"/>
                  </a:cubicBezTo>
                  <a:cubicBezTo>
                    <a:pt x="0" y="92"/>
                    <a:pt x="26" y="119"/>
                    <a:pt x="59" y="119"/>
                  </a:cubicBezTo>
                  <a:cubicBezTo>
                    <a:pt x="92" y="119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lose/>
                  <a:moveTo>
                    <a:pt x="111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7" y="49"/>
                    <a:pt x="86" y="41"/>
                    <a:pt x="83" y="33"/>
                  </a:cubicBezTo>
                  <a:cubicBezTo>
                    <a:pt x="88" y="31"/>
                    <a:pt x="93" y="28"/>
                    <a:pt x="98" y="25"/>
                  </a:cubicBezTo>
                  <a:cubicBezTo>
                    <a:pt x="105" y="34"/>
                    <a:pt x="110" y="45"/>
                    <a:pt x="111" y="57"/>
                  </a:cubicBezTo>
                  <a:close/>
                  <a:moveTo>
                    <a:pt x="57" y="111"/>
                  </a:moveTo>
                  <a:cubicBezTo>
                    <a:pt x="50" y="106"/>
                    <a:pt x="45" y="99"/>
                    <a:pt x="41" y="91"/>
                  </a:cubicBezTo>
                  <a:cubicBezTo>
                    <a:pt x="46" y="89"/>
                    <a:pt x="52" y="88"/>
                    <a:pt x="57" y="88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7" y="111"/>
                    <a:pt x="57" y="111"/>
                  </a:cubicBezTo>
                  <a:close/>
                  <a:moveTo>
                    <a:pt x="61" y="8"/>
                  </a:moveTo>
                  <a:cubicBezTo>
                    <a:pt x="68" y="14"/>
                    <a:pt x="74" y="22"/>
                    <a:pt x="78" y="31"/>
                  </a:cubicBezTo>
                  <a:cubicBezTo>
                    <a:pt x="73" y="33"/>
                    <a:pt x="67" y="34"/>
                    <a:pt x="61" y="3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7" y="8"/>
                  </a:moveTo>
                  <a:cubicBezTo>
                    <a:pt x="78" y="10"/>
                    <a:pt x="88" y="15"/>
                    <a:pt x="95" y="22"/>
                  </a:cubicBezTo>
                  <a:cubicBezTo>
                    <a:pt x="91" y="25"/>
                    <a:pt x="87" y="28"/>
                    <a:pt x="82" y="30"/>
                  </a:cubicBezTo>
                  <a:cubicBezTo>
                    <a:pt x="78" y="22"/>
                    <a:pt x="73" y="14"/>
                    <a:pt x="67" y="8"/>
                  </a:cubicBezTo>
                  <a:close/>
                  <a:moveTo>
                    <a:pt x="57" y="8"/>
                  </a:moveTo>
                  <a:cubicBezTo>
                    <a:pt x="57" y="34"/>
                    <a:pt x="57" y="34"/>
                    <a:pt x="57" y="34"/>
                  </a:cubicBezTo>
                  <a:cubicBezTo>
                    <a:pt x="51" y="34"/>
                    <a:pt x="45" y="33"/>
                    <a:pt x="40" y="31"/>
                  </a:cubicBezTo>
                  <a:cubicBezTo>
                    <a:pt x="44" y="22"/>
                    <a:pt x="50" y="14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lose/>
                  <a:moveTo>
                    <a:pt x="36" y="30"/>
                  </a:moveTo>
                  <a:cubicBezTo>
                    <a:pt x="31" y="28"/>
                    <a:pt x="27" y="25"/>
                    <a:pt x="23" y="22"/>
                  </a:cubicBezTo>
                  <a:cubicBezTo>
                    <a:pt x="30" y="15"/>
                    <a:pt x="40" y="10"/>
                    <a:pt x="50" y="8"/>
                  </a:cubicBezTo>
                  <a:cubicBezTo>
                    <a:pt x="45" y="14"/>
                    <a:pt x="40" y="22"/>
                    <a:pt x="36" y="30"/>
                  </a:cubicBezTo>
                  <a:close/>
                  <a:moveTo>
                    <a:pt x="38" y="35"/>
                  </a:moveTo>
                  <a:cubicBezTo>
                    <a:pt x="44" y="37"/>
                    <a:pt x="50" y="38"/>
                    <a:pt x="57" y="3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4" y="49"/>
                    <a:pt x="36" y="42"/>
                    <a:pt x="38" y="35"/>
                  </a:cubicBezTo>
                  <a:close/>
                  <a:moveTo>
                    <a:pt x="57" y="61"/>
                  </a:moveTo>
                  <a:cubicBezTo>
                    <a:pt x="57" y="84"/>
                    <a:pt x="57" y="84"/>
                    <a:pt x="57" y="84"/>
                  </a:cubicBezTo>
                  <a:cubicBezTo>
                    <a:pt x="51" y="85"/>
                    <a:pt x="45" y="86"/>
                    <a:pt x="40" y="87"/>
                  </a:cubicBezTo>
                  <a:cubicBezTo>
                    <a:pt x="36" y="79"/>
                    <a:pt x="34" y="71"/>
                    <a:pt x="34" y="61"/>
                  </a:cubicBezTo>
                  <a:lnTo>
                    <a:pt x="57" y="61"/>
                  </a:lnTo>
                  <a:close/>
                  <a:moveTo>
                    <a:pt x="50" y="110"/>
                  </a:moveTo>
                  <a:cubicBezTo>
                    <a:pt x="41" y="109"/>
                    <a:pt x="32" y="105"/>
                    <a:pt x="25" y="99"/>
                  </a:cubicBezTo>
                  <a:cubicBezTo>
                    <a:pt x="29" y="96"/>
                    <a:pt x="33" y="94"/>
                    <a:pt x="38" y="92"/>
                  </a:cubicBezTo>
                  <a:cubicBezTo>
                    <a:pt x="41" y="99"/>
                    <a:pt x="45" y="105"/>
                    <a:pt x="50" y="110"/>
                  </a:cubicBezTo>
                  <a:close/>
                  <a:moveTo>
                    <a:pt x="61" y="111"/>
                  </a:moveTo>
                  <a:cubicBezTo>
                    <a:pt x="61" y="88"/>
                    <a:pt x="61" y="88"/>
                    <a:pt x="61" y="88"/>
                  </a:cubicBezTo>
                  <a:cubicBezTo>
                    <a:pt x="66" y="88"/>
                    <a:pt x="72" y="89"/>
                    <a:pt x="77" y="91"/>
                  </a:cubicBezTo>
                  <a:cubicBezTo>
                    <a:pt x="73" y="99"/>
                    <a:pt x="67" y="106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lose/>
                  <a:moveTo>
                    <a:pt x="80" y="92"/>
                  </a:moveTo>
                  <a:cubicBezTo>
                    <a:pt x="85" y="94"/>
                    <a:pt x="89" y="96"/>
                    <a:pt x="93" y="99"/>
                  </a:cubicBezTo>
                  <a:cubicBezTo>
                    <a:pt x="86" y="105"/>
                    <a:pt x="77" y="109"/>
                    <a:pt x="67" y="110"/>
                  </a:cubicBezTo>
                  <a:cubicBezTo>
                    <a:pt x="73" y="105"/>
                    <a:pt x="77" y="99"/>
                    <a:pt x="80" y="92"/>
                  </a:cubicBezTo>
                  <a:close/>
                  <a:moveTo>
                    <a:pt x="78" y="87"/>
                  </a:moveTo>
                  <a:cubicBezTo>
                    <a:pt x="73" y="86"/>
                    <a:pt x="67" y="85"/>
                    <a:pt x="61" y="84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4" y="71"/>
                    <a:pt x="82" y="79"/>
                    <a:pt x="78" y="87"/>
                  </a:cubicBezTo>
                  <a:close/>
                  <a:moveTo>
                    <a:pt x="61" y="57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7" y="38"/>
                    <a:pt x="74" y="37"/>
                    <a:pt x="80" y="35"/>
                  </a:cubicBezTo>
                  <a:cubicBezTo>
                    <a:pt x="82" y="42"/>
                    <a:pt x="84" y="49"/>
                    <a:pt x="84" y="57"/>
                  </a:cubicBezTo>
                  <a:lnTo>
                    <a:pt x="61" y="57"/>
                  </a:lnTo>
                  <a:close/>
                  <a:moveTo>
                    <a:pt x="20" y="25"/>
                  </a:moveTo>
                  <a:cubicBezTo>
                    <a:pt x="25" y="28"/>
                    <a:pt x="30" y="31"/>
                    <a:pt x="35" y="33"/>
                  </a:cubicBezTo>
                  <a:cubicBezTo>
                    <a:pt x="32" y="41"/>
                    <a:pt x="30" y="49"/>
                    <a:pt x="3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45"/>
                    <a:pt x="13" y="34"/>
                    <a:pt x="20" y="25"/>
                  </a:cubicBezTo>
                  <a:close/>
                  <a:moveTo>
                    <a:pt x="7" y="61"/>
                  </a:moveTo>
                  <a:cubicBezTo>
                    <a:pt x="30" y="61"/>
                    <a:pt x="30" y="61"/>
                    <a:pt x="30" y="61"/>
                  </a:cubicBezTo>
                  <a:cubicBezTo>
                    <a:pt x="31" y="71"/>
                    <a:pt x="33" y="80"/>
                    <a:pt x="36" y="89"/>
                  </a:cubicBezTo>
                  <a:cubicBezTo>
                    <a:pt x="31" y="91"/>
                    <a:pt x="27" y="93"/>
                    <a:pt x="22" y="96"/>
                  </a:cubicBezTo>
                  <a:cubicBezTo>
                    <a:pt x="13" y="87"/>
                    <a:pt x="8" y="75"/>
                    <a:pt x="7" y="61"/>
                  </a:cubicBezTo>
                  <a:close/>
                  <a:moveTo>
                    <a:pt x="95" y="96"/>
                  </a:moveTo>
                  <a:cubicBezTo>
                    <a:pt x="91" y="93"/>
                    <a:pt x="87" y="91"/>
                    <a:pt x="82" y="89"/>
                  </a:cubicBezTo>
                  <a:cubicBezTo>
                    <a:pt x="85" y="80"/>
                    <a:pt x="87" y="71"/>
                    <a:pt x="88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0" y="75"/>
                    <a:pt x="104" y="87"/>
                    <a:pt x="95" y="96"/>
                  </a:cubicBezTo>
                  <a:close/>
                  <a:moveTo>
                    <a:pt x="95" y="96"/>
                  </a:moveTo>
                  <a:cubicBezTo>
                    <a:pt x="95" y="96"/>
                    <a:pt x="95" y="96"/>
                    <a:pt x="95" y="96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Arc 43"/>
          <p:cNvSpPr/>
          <p:nvPr/>
        </p:nvSpPr>
        <p:spPr>
          <a:xfrm>
            <a:off x="3971615" y="4729244"/>
            <a:ext cx="4915523" cy="4915523"/>
          </a:xfrm>
          <a:prstGeom prst="arc">
            <a:avLst>
              <a:gd name="adj1" fmla="val 10769273"/>
              <a:gd name="adj2" fmla="val 0"/>
            </a:avLst>
          </a:prstGeom>
          <a:ln w="57150" cap="rnd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810889" y="6998206"/>
            <a:ext cx="321451" cy="3214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726412" y="6998206"/>
            <a:ext cx="321451" cy="3214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269971" y="4567386"/>
            <a:ext cx="321451" cy="3214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023237" y="5306869"/>
            <a:ext cx="321451" cy="321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20196" y="5306869"/>
            <a:ext cx="321451" cy="3214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ardrop 12"/>
          <p:cNvSpPr/>
          <p:nvPr/>
        </p:nvSpPr>
        <p:spPr>
          <a:xfrm rot="5400000">
            <a:off x="2665718" y="5853036"/>
            <a:ext cx="1145170" cy="1145170"/>
          </a:xfrm>
          <a:prstGeom prst="teardrop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ardrop 13"/>
          <p:cNvSpPr/>
          <p:nvPr/>
        </p:nvSpPr>
        <p:spPr>
          <a:xfrm rot="5400000">
            <a:off x="3355498" y="4165571"/>
            <a:ext cx="1145170" cy="1145170"/>
          </a:xfrm>
          <a:prstGeom prst="teardrop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ardrop 14"/>
          <p:cNvSpPr/>
          <p:nvPr/>
        </p:nvSpPr>
        <p:spPr>
          <a:xfrm rot="16200000" flipH="1">
            <a:off x="8381521" y="4165572"/>
            <a:ext cx="1145170" cy="1145170"/>
          </a:xfrm>
          <a:prstGeom prst="teardrop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ardrop 15"/>
          <p:cNvSpPr/>
          <p:nvPr/>
        </p:nvSpPr>
        <p:spPr>
          <a:xfrm rot="16200000" flipH="1">
            <a:off x="9141618" y="5853036"/>
            <a:ext cx="1145170" cy="1145170"/>
          </a:xfrm>
          <a:prstGeom prst="teardrop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ardrop 16"/>
          <p:cNvSpPr/>
          <p:nvPr/>
        </p:nvSpPr>
        <p:spPr>
          <a:xfrm rot="13500000" flipH="1">
            <a:off x="5858111" y="3118073"/>
            <a:ext cx="1145170" cy="1145170"/>
          </a:xfrm>
          <a:prstGeom prst="teardrop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Freeform 127"/>
          <p:cNvSpPr/>
          <p:nvPr/>
        </p:nvSpPr>
        <p:spPr bwMode="auto">
          <a:xfrm>
            <a:off x="6193757" y="3483115"/>
            <a:ext cx="473879" cy="522147"/>
          </a:xfrm>
          <a:custGeom>
            <a:avLst/>
            <a:gdLst/>
            <a:ahLst/>
            <a:cxnLst>
              <a:cxn ang="0">
                <a:pos x="40" y="55"/>
              </a:cxn>
              <a:cxn ang="0">
                <a:pos x="32" y="51"/>
              </a:cxn>
              <a:cxn ang="0">
                <a:pos x="4" y="24"/>
              </a:cxn>
              <a:cxn ang="0">
                <a:pos x="0" y="14"/>
              </a:cxn>
              <a:cxn ang="0">
                <a:pos x="13" y="0"/>
              </a:cxn>
              <a:cxn ang="0">
                <a:pos x="23" y="5"/>
              </a:cxn>
              <a:cxn ang="0">
                <a:pos x="45" y="26"/>
              </a:cxn>
              <a:cxn ang="0">
                <a:pos x="45" y="27"/>
              </a:cxn>
              <a:cxn ang="0">
                <a:pos x="42" y="30"/>
              </a:cxn>
              <a:cxn ang="0">
                <a:pos x="42" y="29"/>
              </a:cxn>
              <a:cxn ang="0">
                <a:pos x="20" y="8"/>
              </a:cxn>
              <a:cxn ang="0">
                <a:pos x="13" y="5"/>
              </a:cxn>
              <a:cxn ang="0">
                <a:pos x="4" y="14"/>
              </a:cxn>
              <a:cxn ang="0">
                <a:pos x="7" y="21"/>
              </a:cxn>
              <a:cxn ang="0">
                <a:pos x="35" y="48"/>
              </a:cxn>
              <a:cxn ang="0">
                <a:pos x="40" y="50"/>
              </a:cxn>
              <a:cxn ang="0">
                <a:pos x="45" y="45"/>
              </a:cxn>
              <a:cxn ang="0">
                <a:pos x="43" y="40"/>
              </a:cxn>
              <a:cxn ang="0">
                <a:pos x="22" y="19"/>
              </a:cxn>
              <a:cxn ang="0">
                <a:pos x="20" y="18"/>
              </a:cxn>
              <a:cxn ang="0">
                <a:pos x="18" y="21"/>
              </a:cxn>
              <a:cxn ang="0">
                <a:pos x="19" y="23"/>
              </a:cxn>
              <a:cxn ang="0">
                <a:pos x="33" y="38"/>
              </a:cxn>
              <a:cxn ang="0">
                <a:pos x="34" y="38"/>
              </a:cxn>
              <a:cxn ang="0">
                <a:pos x="31" y="41"/>
              </a:cxn>
              <a:cxn ang="0">
                <a:pos x="30" y="41"/>
              </a:cxn>
              <a:cxn ang="0">
                <a:pos x="16" y="26"/>
              </a:cxn>
              <a:cxn ang="0">
                <a:pos x="13" y="21"/>
              </a:cxn>
              <a:cxn ang="0">
                <a:pos x="20" y="14"/>
              </a:cxn>
              <a:cxn ang="0">
                <a:pos x="26" y="16"/>
              </a:cxn>
              <a:cxn ang="0">
                <a:pos x="46" y="37"/>
              </a:cxn>
              <a:cxn ang="0">
                <a:pos x="50" y="45"/>
              </a:cxn>
              <a:cxn ang="0">
                <a:pos x="40" y="55"/>
              </a:cxn>
            </a:cxnLst>
            <a:rect l="0" t="0" r="r" b="b"/>
            <a:pathLst>
              <a:path w="50" h="55">
                <a:moveTo>
                  <a:pt x="40" y="55"/>
                </a:moveTo>
                <a:cubicBezTo>
                  <a:pt x="37" y="55"/>
                  <a:pt x="34" y="54"/>
                  <a:pt x="32" y="51"/>
                </a:cubicBezTo>
                <a:cubicBezTo>
                  <a:pt x="4" y="24"/>
                  <a:pt x="4" y="24"/>
                  <a:pt x="4" y="24"/>
                </a:cubicBezTo>
                <a:cubicBezTo>
                  <a:pt x="1" y="21"/>
                  <a:pt x="0" y="18"/>
                  <a:pt x="0" y="14"/>
                </a:cubicBezTo>
                <a:cubicBezTo>
                  <a:pt x="0" y="7"/>
                  <a:pt x="6" y="0"/>
                  <a:pt x="13" y="0"/>
                </a:cubicBezTo>
                <a:cubicBezTo>
                  <a:pt x="17" y="0"/>
                  <a:pt x="21" y="2"/>
                  <a:pt x="23" y="5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7"/>
                </a:cubicBezTo>
                <a:cubicBezTo>
                  <a:pt x="45" y="28"/>
                  <a:pt x="43" y="30"/>
                  <a:pt x="42" y="30"/>
                </a:cubicBezTo>
                <a:cubicBezTo>
                  <a:pt x="42" y="30"/>
                  <a:pt x="42" y="30"/>
                  <a:pt x="42" y="29"/>
                </a:cubicBezTo>
                <a:cubicBezTo>
                  <a:pt x="20" y="8"/>
                  <a:pt x="20" y="8"/>
                  <a:pt x="20" y="8"/>
                </a:cubicBezTo>
                <a:cubicBezTo>
                  <a:pt x="18" y="6"/>
                  <a:pt x="16" y="5"/>
                  <a:pt x="13" y="5"/>
                </a:cubicBezTo>
                <a:cubicBezTo>
                  <a:pt x="8" y="5"/>
                  <a:pt x="4" y="9"/>
                  <a:pt x="4" y="14"/>
                </a:cubicBezTo>
                <a:cubicBezTo>
                  <a:pt x="4" y="16"/>
                  <a:pt x="5" y="19"/>
                  <a:pt x="7" y="21"/>
                </a:cubicBezTo>
                <a:cubicBezTo>
                  <a:pt x="35" y="48"/>
                  <a:pt x="35" y="48"/>
                  <a:pt x="35" y="48"/>
                </a:cubicBezTo>
                <a:cubicBezTo>
                  <a:pt x="36" y="50"/>
                  <a:pt x="38" y="50"/>
                  <a:pt x="40" y="50"/>
                </a:cubicBezTo>
                <a:cubicBezTo>
                  <a:pt x="43" y="50"/>
                  <a:pt x="45" y="48"/>
                  <a:pt x="45" y="45"/>
                </a:cubicBezTo>
                <a:cubicBezTo>
                  <a:pt x="45" y="43"/>
                  <a:pt x="44" y="41"/>
                  <a:pt x="43" y="40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1" y="18"/>
                  <a:pt x="20" y="18"/>
                </a:cubicBezTo>
                <a:cubicBezTo>
                  <a:pt x="19" y="18"/>
                  <a:pt x="18" y="19"/>
                  <a:pt x="18" y="21"/>
                </a:cubicBezTo>
                <a:cubicBezTo>
                  <a:pt x="18" y="22"/>
                  <a:pt x="18" y="22"/>
                  <a:pt x="19" y="23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9"/>
                  <a:pt x="32" y="41"/>
                  <a:pt x="31" y="41"/>
                </a:cubicBezTo>
                <a:cubicBezTo>
                  <a:pt x="31" y="41"/>
                  <a:pt x="30" y="41"/>
                  <a:pt x="30" y="41"/>
                </a:cubicBezTo>
                <a:cubicBezTo>
                  <a:pt x="16" y="26"/>
                  <a:pt x="16" y="26"/>
                  <a:pt x="16" y="26"/>
                </a:cubicBezTo>
                <a:cubicBezTo>
                  <a:pt x="14" y="25"/>
                  <a:pt x="13" y="23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2" y="14"/>
                  <a:pt x="24" y="15"/>
                  <a:pt x="26" y="16"/>
                </a:cubicBezTo>
                <a:cubicBezTo>
                  <a:pt x="46" y="37"/>
                  <a:pt x="46" y="37"/>
                  <a:pt x="46" y="37"/>
                </a:cubicBezTo>
                <a:cubicBezTo>
                  <a:pt x="49" y="39"/>
                  <a:pt x="50" y="42"/>
                  <a:pt x="50" y="45"/>
                </a:cubicBezTo>
                <a:cubicBezTo>
                  <a:pt x="50" y="51"/>
                  <a:pt x="46" y="55"/>
                  <a:pt x="40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137"/>
          <p:cNvSpPr>
            <a:spLocks noEditPoints="1"/>
          </p:cNvSpPr>
          <p:nvPr/>
        </p:nvSpPr>
        <p:spPr bwMode="auto">
          <a:xfrm>
            <a:off x="9486510" y="6307663"/>
            <a:ext cx="417633" cy="427655"/>
          </a:xfrm>
          <a:custGeom>
            <a:avLst/>
            <a:gdLst/>
            <a:ahLst/>
            <a:cxnLst>
              <a:cxn ang="0">
                <a:pos x="46" y="30"/>
              </a:cxn>
              <a:cxn ang="0">
                <a:pos x="39" y="36"/>
              </a:cxn>
              <a:cxn ang="0">
                <a:pos x="39" y="50"/>
              </a:cxn>
              <a:cxn ang="0">
                <a:pos x="38" y="50"/>
              </a:cxn>
              <a:cxn ang="0">
                <a:pos x="24" y="58"/>
              </a:cxn>
              <a:cxn ang="0">
                <a:pos x="24" y="59"/>
              </a:cxn>
              <a:cxn ang="0">
                <a:pos x="23" y="58"/>
              </a:cxn>
              <a:cxn ang="0">
                <a:pos x="21" y="56"/>
              </a:cxn>
              <a:cxn ang="0">
                <a:pos x="21" y="55"/>
              </a:cxn>
              <a:cxn ang="0">
                <a:pos x="24" y="45"/>
              </a:cxn>
              <a:cxn ang="0">
                <a:pos x="14" y="35"/>
              </a:cxn>
              <a:cxn ang="0">
                <a:pos x="4" y="38"/>
              </a:cxn>
              <a:cxn ang="0">
                <a:pos x="3" y="38"/>
              </a:cxn>
              <a:cxn ang="0">
                <a:pos x="3" y="38"/>
              </a:cxn>
              <a:cxn ang="0">
                <a:pos x="0" y="35"/>
              </a:cxn>
              <a:cxn ang="0">
                <a:pos x="0" y="34"/>
              </a:cxn>
              <a:cxn ang="0">
                <a:pos x="8" y="20"/>
              </a:cxn>
              <a:cxn ang="0">
                <a:pos x="9" y="20"/>
              </a:cxn>
              <a:cxn ang="0">
                <a:pos x="23" y="19"/>
              </a:cxn>
              <a:cxn ang="0">
                <a:pos x="29" y="12"/>
              </a:cxn>
              <a:cxn ang="0">
                <a:pos x="57" y="0"/>
              </a:cxn>
              <a:cxn ang="0">
                <a:pos x="58" y="1"/>
              </a:cxn>
              <a:cxn ang="0">
                <a:pos x="46" y="30"/>
              </a:cxn>
              <a:cxn ang="0">
                <a:pos x="47" y="8"/>
              </a:cxn>
              <a:cxn ang="0">
                <a:pos x="43" y="12"/>
              </a:cxn>
              <a:cxn ang="0">
                <a:pos x="47" y="15"/>
              </a:cxn>
              <a:cxn ang="0">
                <a:pos x="50" y="12"/>
              </a:cxn>
              <a:cxn ang="0">
                <a:pos x="47" y="8"/>
              </a:cxn>
            </a:cxnLst>
            <a:rect l="0" t="0" r="r" b="b"/>
            <a:pathLst>
              <a:path w="58" h="59">
                <a:moveTo>
                  <a:pt x="46" y="30"/>
                </a:moveTo>
                <a:cubicBezTo>
                  <a:pt x="44" y="32"/>
                  <a:pt x="42" y="34"/>
                  <a:pt x="39" y="36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8" y="50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9"/>
                  <a:pt x="23" y="58"/>
                  <a:pt x="23" y="58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0" y="55"/>
                  <a:pt x="21" y="55"/>
                </a:cubicBezTo>
                <a:cubicBezTo>
                  <a:pt x="24" y="45"/>
                  <a:pt x="24" y="45"/>
                  <a:pt x="24" y="45"/>
                </a:cubicBezTo>
                <a:cubicBezTo>
                  <a:pt x="14" y="35"/>
                  <a:pt x="14" y="35"/>
                  <a:pt x="14" y="35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5" y="17"/>
                  <a:pt x="27" y="14"/>
                  <a:pt x="29" y="12"/>
                </a:cubicBezTo>
                <a:cubicBezTo>
                  <a:pt x="38" y="3"/>
                  <a:pt x="45" y="0"/>
                  <a:pt x="57" y="0"/>
                </a:cubicBezTo>
                <a:cubicBezTo>
                  <a:pt x="58" y="0"/>
                  <a:pt x="58" y="1"/>
                  <a:pt x="58" y="1"/>
                </a:cubicBezTo>
                <a:cubicBezTo>
                  <a:pt x="58" y="13"/>
                  <a:pt x="55" y="21"/>
                  <a:pt x="46" y="30"/>
                </a:cubicBezTo>
                <a:close/>
                <a:moveTo>
                  <a:pt x="47" y="8"/>
                </a:moveTo>
                <a:cubicBezTo>
                  <a:pt x="45" y="8"/>
                  <a:pt x="43" y="10"/>
                  <a:pt x="43" y="12"/>
                </a:cubicBezTo>
                <a:cubicBezTo>
                  <a:pt x="43" y="14"/>
                  <a:pt x="45" y="15"/>
                  <a:pt x="47" y="15"/>
                </a:cubicBezTo>
                <a:cubicBezTo>
                  <a:pt x="49" y="15"/>
                  <a:pt x="50" y="14"/>
                  <a:pt x="50" y="12"/>
                </a:cubicBezTo>
                <a:cubicBezTo>
                  <a:pt x="50" y="10"/>
                  <a:pt x="49" y="8"/>
                  <a:pt x="47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Freeform 145"/>
          <p:cNvSpPr/>
          <p:nvPr/>
        </p:nvSpPr>
        <p:spPr bwMode="auto">
          <a:xfrm>
            <a:off x="3698063" y="4539363"/>
            <a:ext cx="461064" cy="397586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Freeform 146"/>
          <p:cNvSpPr>
            <a:spLocks noEditPoints="1"/>
          </p:cNvSpPr>
          <p:nvPr/>
        </p:nvSpPr>
        <p:spPr bwMode="auto">
          <a:xfrm>
            <a:off x="3023712" y="6269240"/>
            <a:ext cx="461064" cy="504500"/>
          </a:xfrm>
          <a:custGeom>
            <a:avLst/>
            <a:gdLst/>
            <a:ahLst/>
            <a:cxnLst>
              <a:cxn ang="0">
                <a:pos x="49" y="42"/>
              </a:cxn>
              <a:cxn ang="0">
                <a:pos x="33" y="58"/>
              </a:cxn>
              <a:cxn ang="0">
                <a:pos x="33" y="46"/>
              </a:cxn>
              <a:cxn ang="0">
                <a:pos x="31" y="45"/>
              </a:cxn>
              <a:cxn ang="0">
                <a:pos x="31" y="58"/>
              </a:cxn>
              <a:cxn ang="0">
                <a:pos x="14" y="42"/>
              </a:cxn>
              <a:cxn ang="0">
                <a:pos x="1" y="33"/>
              </a:cxn>
              <a:cxn ang="0">
                <a:pos x="3" y="31"/>
              </a:cxn>
              <a:cxn ang="0">
                <a:pos x="4" y="31"/>
              </a:cxn>
              <a:cxn ang="0">
                <a:pos x="4" y="7"/>
              </a:cxn>
              <a:cxn ang="0">
                <a:pos x="9" y="0"/>
              </a:cxn>
              <a:cxn ang="0">
                <a:pos x="54" y="0"/>
              </a:cxn>
              <a:cxn ang="0">
                <a:pos x="60" y="7"/>
              </a:cxn>
              <a:cxn ang="0">
                <a:pos x="60" y="31"/>
              </a:cxn>
              <a:cxn ang="0">
                <a:pos x="61" y="31"/>
              </a:cxn>
              <a:cxn ang="0">
                <a:pos x="63" y="33"/>
              </a:cxn>
              <a:cxn ang="0">
                <a:pos x="49" y="42"/>
              </a:cxn>
              <a:cxn ang="0">
                <a:pos x="57" y="9"/>
              </a:cxn>
              <a:cxn ang="0">
                <a:pos x="52" y="4"/>
              </a:cxn>
              <a:cxn ang="0">
                <a:pos x="12" y="4"/>
              </a:cxn>
              <a:cxn ang="0">
                <a:pos x="7" y="9"/>
              </a:cxn>
              <a:cxn ang="0">
                <a:pos x="7" y="33"/>
              </a:cxn>
              <a:cxn ang="0">
                <a:pos x="27" y="37"/>
              </a:cxn>
              <a:cxn ang="0">
                <a:pos x="30" y="38"/>
              </a:cxn>
              <a:cxn ang="0">
                <a:pos x="30" y="38"/>
              </a:cxn>
              <a:cxn ang="0">
                <a:pos x="33" y="40"/>
              </a:cxn>
              <a:cxn ang="0">
                <a:pos x="37" y="37"/>
              </a:cxn>
              <a:cxn ang="0">
                <a:pos x="57" y="33"/>
              </a:cxn>
              <a:cxn ang="0">
                <a:pos x="57" y="9"/>
              </a:cxn>
              <a:cxn ang="0">
                <a:pos x="23" y="34"/>
              </a:cxn>
              <a:cxn ang="0">
                <a:pos x="16" y="27"/>
              </a:cxn>
              <a:cxn ang="0">
                <a:pos x="23" y="20"/>
              </a:cxn>
              <a:cxn ang="0">
                <a:pos x="31" y="27"/>
              </a:cxn>
              <a:cxn ang="0">
                <a:pos x="23" y="34"/>
              </a:cxn>
              <a:cxn ang="0">
                <a:pos x="41" y="34"/>
              </a:cxn>
              <a:cxn ang="0">
                <a:pos x="33" y="27"/>
              </a:cxn>
              <a:cxn ang="0">
                <a:pos x="41" y="20"/>
              </a:cxn>
              <a:cxn ang="0">
                <a:pos x="49" y="27"/>
              </a:cxn>
              <a:cxn ang="0">
                <a:pos x="41" y="34"/>
              </a:cxn>
            </a:cxnLst>
            <a:rect l="0" t="0" r="r" b="b"/>
            <a:pathLst>
              <a:path w="64" h="70">
                <a:moveTo>
                  <a:pt x="49" y="42"/>
                </a:moveTo>
                <a:cubicBezTo>
                  <a:pt x="56" y="66"/>
                  <a:pt x="32" y="70"/>
                  <a:pt x="33" y="58"/>
                </a:cubicBezTo>
                <a:cubicBezTo>
                  <a:pt x="33" y="58"/>
                  <a:pt x="33" y="51"/>
                  <a:pt x="33" y="46"/>
                </a:cubicBezTo>
                <a:cubicBezTo>
                  <a:pt x="32" y="46"/>
                  <a:pt x="32" y="46"/>
                  <a:pt x="31" y="45"/>
                </a:cubicBezTo>
                <a:cubicBezTo>
                  <a:pt x="31" y="51"/>
                  <a:pt x="31" y="58"/>
                  <a:pt x="31" y="58"/>
                </a:cubicBezTo>
                <a:cubicBezTo>
                  <a:pt x="31" y="70"/>
                  <a:pt x="7" y="66"/>
                  <a:pt x="14" y="42"/>
                </a:cubicBezTo>
                <a:cubicBezTo>
                  <a:pt x="7" y="39"/>
                  <a:pt x="3" y="36"/>
                  <a:pt x="1" y="33"/>
                </a:cubicBezTo>
                <a:cubicBezTo>
                  <a:pt x="0" y="31"/>
                  <a:pt x="1" y="29"/>
                  <a:pt x="3" y="31"/>
                </a:cubicBezTo>
                <a:cubicBezTo>
                  <a:pt x="3" y="31"/>
                  <a:pt x="3" y="31"/>
                  <a:pt x="4" y="31"/>
                </a:cubicBezTo>
                <a:cubicBezTo>
                  <a:pt x="4" y="7"/>
                  <a:pt x="4" y="7"/>
                  <a:pt x="4" y="7"/>
                </a:cubicBezTo>
                <a:cubicBezTo>
                  <a:pt x="4" y="3"/>
                  <a:pt x="6" y="0"/>
                  <a:pt x="9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7" y="0"/>
                  <a:pt x="60" y="3"/>
                  <a:pt x="60" y="7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1"/>
                  <a:pt x="60" y="31"/>
                  <a:pt x="61" y="31"/>
                </a:cubicBezTo>
                <a:cubicBezTo>
                  <a:pt x="63" y="29"/>
                  <a:pt x="64" y="31"/>
                  <a:pt x="63" y="33"/>
                </a:cubicBezTo>
                <a:cubicBezTo>
                  <a:pt x="60" y="36"/>
                  <a:pt x="56" y="39"/>
                  <a:pt x="49" y="42"/>
                </a:cubicBezTo>
                <a:close/>
                <a:moveTo>
                  <a:pt x="57" y="9"/>
                </a:moveTo>
                <a:cubicBezTo>
                  <a:pt x="57" y="5"/>
                  <a:pt x="56" y="4"/>
                  <a:pt x="5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8" y="4"/>
                  <a:pt x="7" y="5"/>
                  <a:pt x="7" y="9"/>
                </a:cubicBezTo>
                <a:cubicBezTo>
                  <a:pt x="7" y="33"/>
                  <a:pt x="7" y="33"/>
                  <a:pt x="7" y="33"/>
                </a:cubicBezTo>
                <a:cubicBezTo>
                  <a:pt x="15" y="38"/>
                  <a:pt x="23" y="37"/>
                  <a:pt x="27" y="37"/>
                </a:cubicBezTo>
                <a:cubicBezTo>
                  <a:pt x="28" y="37"/>
                  <a:pt x="29" y="37"/>
                  <a:pt x="30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9"/>
                  <a:pt x="32" y="39"/>
                  <a:pt x="33" y="40"/>
                </a:cubicBezTo>
                <a:cubicBezTo>
                  <a:pt x="33" y="38"/>
                  <a:pt x="34" y="37"/>
                  <a:pt x="37" y="37"/>
                </a:cubicBezTo>
                <a:cubicBezTo>
                  <a:pt x="41" y="37"/>
                  <a:pt x="48" y="38"/>
                  <a:pt x="57" y="33"/>
                </a:cubicBezTo>
                <a:lnTo>
                  <a:pt x="57" y="9"/>
                </a:lnTo>
                <a:close/>
                <a:moveTo>
                  <a:pt x="23" y="34"/>
                </a:moveTo>
                <a:cubicBezTo>
                  <a:pt x="19" y="34"/>
                  <a:pt x="16" y="31"/>
                  <a:pt x="16" y="27"/>
                </a:cubicBezTo>
                <a:cubicBezTo>
                  <a:pt x="16" y="23"/>
                  <a:pt x="19" y="20"/>
                  <a:pt x="23" y="20"/>
                </a:cubicBezTo>
                <a:cubicBezTo>
                  <a:pt x="27" y="20"/>
                  <a:pt x="31" y="23"/>
                  <a:pt x="31" y="27"/>
                </a:cubicBezTo>
                <a:cubicBezTo>
                  <a:pt x="31" y="31"/>
                  <a:pt x="27" y="34"/>
                  <a:pt x="23" y="34"/>
                </a:cubicBezTo>
                <a:close/>
                <a:moveTo>
                  <a:pt x="41" y="34"/>
                </a:moveTo>
                <a:cubicBezTo>
                  <a:pt x="37" y="34"/>
                  <a:pt x="33" y="31"/>
                  <a:pt x="33" y="27"/>
                </a:cubicBezTo>
                <a:cubicBezTo>
                  <a:pt x="33" y="23"/>
                  <a:pt x="37" y="20"/>
                  <a:pt x="41" y="20"/>
                </a:cubicBezTo>
                <a:cubicBezTo>
                  <a:pt x="45" y="20"/>
                  <a:pt x="49" y="23"/>
                  <a:pt x="49" y="27"/>
                </a:cubicBezTo>
                <a:cubicBezTo>
                  <a:pt x="49" y="31"/>
                  <a:pt x="45" y="34"/>
                  <a:pt x="41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Freeform 175"/>
          <p:cNvSpPr>
            <a:spLocks noEditPoints="1"/>
          </p:cNvSpPr>
          <p:nvPr/>
        </p:nvSpPr>
        <p:spPr bwMode="auto">
          <a:xfrm>
            <a:off x="8753200" y="4527670"/>
            <a:ext cx="417633" cy="420973"/>
          </a:xfrm>
          <a:custGeom>
            <a:avLst/>
            <a:gdLst/>
            <a:ahLst/>
            <a:cxnLst>
              <a:cxn ang="0">
                <a:pos x="11" y="57"/>
              </a:cxn>
              <a:cxn ang="0">
                <a:pos x="8" y="58"/>
              </a:cxn>
              <a:cxn ang="0">
                <a:pos x="5" y="57"/>
              </a:cxn>
              <a:cxn ang="0">
                <a:pos x="1" y="53"/>
              </a:cxn>
              <a:cxn ang="0">
                <a:pos x="0" y="50"/>
              </a:cxn>
              <a:cxn ang="0">
                <a:pos x="1" y="47"/>
              </a:cxn>
              <a:cxn ang="0">
                <a:pos x="25" y="22"/>
              </a:cxn>
              <a:cxn ang="0">
                <a:pos x="35" y="33"/>
              </a:cxn>
              <a:cxn ang="0">
                <a:pos x="11" y="57"/>
              </a:cxn>
              <a:cxn ang="0">
                <a:pos x="10" y="45"/>
              </a:cxn>
              <a:cxn ang="0">
                <a:pos x="8" y="48"/>
              </a:cxn>
              <a:cxn ang="0">
                <a:pos x="10" y="50"/>
              </a:cxn>
              <a:cxn ang="0">
                <a:pos x="12" y="48"/>
              </a:cxn>
              <a:cxn ang="0">
                <a:pos x="10" y="45"/>
              </a:cxn>
              <a:cxn ang="0">
                <a:pos x="57" y="21"/>
              </a:cxn>
              <a:cxn ang="0">
                <a:pos x="42" y="32"/>
              </a:cxn>
              <a:cxn ang="0">
                <a:pos x="26" y="16"/>
              </a:cxn>
              <a:cxn ang="0">
                <a:pos x="42" y="0"/>
              </a:cxn>
              <a:cxn ang="0">
                <a:pos x="50" y="2"/>
              </a:cxn>
              <a:cxn ang="0">
                <a:pos x="51" y="3"/>
              </a:cxn>
              <a:cxn ang="0">
                <a:pos x="50" y="4"/>
              </a:cxn>
              <a:cxn ang="0">
                <a:pos x="40" y="10"/>
              </a:cxn>
              <a:cxn ang="0">
                <a:pos x="40" y="18"/>
              </a:cxn>
              <a:cxn ang="0">
                <a:pos x="47" y="22"/>
              </a:cxn>
              <a:cxn ang="0">
                <a:pos x="57" y="16"/>
              </a:cxn>
              <a:cxn ang="0">
                <a:pos x="58" y="17"/>
              </a:cxn>
              <a:cxn ang="0">
                <a:pos x="57" y="21"/>
              </a:cxn>
            </a:cxnLst>
            <a:rect l="0" t="0" r="r" b="b"/>
            <a:pathLst>
              <a:path w="58" h="58">
                <a:moveTo>
                  <a:pt x="11" y="57"/>
                </a:moveTo>
                <a:cubicBezTo>
                  <a:pt x="10" y="58"/>
                  <a:pt x="9" y="58"/>
                  <a:pt x="8" y="58"/>
                </a:cubicBezTo>
                <a:cubicBezTo>
                  <a:pt x="7" y="58"/>
                  <a:pt x="6" y="58"/>
                  <a:pt x="5" y="57"/>
                </a:cubicBezTo>
                <a:cubicBezTo>
                  <a:pt x="1" y="53"/>
                  <a:pt x="1" y="53"/>
                  <a:pt x="1" y="53"/>
                </a:cubicBezTo>
                <a:cubicBezTo>
                  <a:pt x="0" y="52"/>
                  <a:pt x="0" y="51"/>
                  <a:pt x="0" y="50"/>
                </a:cubicBezTo>
                <a:cubicBezTo>
                  <a:pt x="0" y="49"/>
                  <a:pt x="0" y="47"/>
                  <a:pt x="1" y="47"/>
                </a:cubicBezTo>
                <a:cubicBezTo>
                  <a:pt x="25" y="22"/>
                  <a:pt x="25" y="22"/>
                  <a:pt x="25" y="22"/>
                </a:cubicBezTo>
                <a:cubicBezTo>
                  <a:pt x="27" y="27"/>
                  <a:pt x="31" y="31"/>
                  <a:pt x="35" y="33"/>
                </a:cubicBezTo>
                <a:lnTo>
                  <a:pt x="11" y="57"/>
                </a:lnTo>
                <a:close/>
                <a:moveTo>
                  <a:pt x="10" y="45"/>
                </a:moveTo>
                <a:cubicBezTo>
                  <a:pt x="9" y="45"/>
                  <a:pt x="8" y="46"/>
                  <a:pt x="8" y="48"/>
                </a:cubicBezTo>
                <a:cubicBezTo>
                  <a:pt x="8" y="49"/>
                  <a:pt x="9" y="50"/>
                  <a:pt x="10" y="50"/>
                </a:cubicBezTo>
                <a:cubicBezTo>
                  <a:pt x="11" y="50"/>
                  <a:pt x="12" y="49"/>
                  <a:pt x="12" y="48"/>
                </a:cubicBezTo>
                <a:cubicBezTo>
                  <a:pt x="12" y="46"/>
                  <a:pt x="11" y="45"/>
                  <a:pt x="10" y="45"/>
                </a:cubicBezTo>
                <a:close/>
                <a:moveTo>
                  <a:pt x="57" y="21"/>
                </a:moveTo>
                <a:cubicBezTo>
                  <a:pt x="55" y="27"/>
                  <a:pt x="49" y="32"/>
                  <a:pt x="42" y="32"/>
                </a:cubicBezTo>
                <a:cubicBezTo>
                  <a:pt x="33" y="32"/>
                  <a:pt x="26" y="24"/>
                  <a:pt x="26" y="16"/>
                </a:cubicBezTo>
                <a:cubicBezTo>
                  <a:pt x="26" y="7"/>
                  <a:pt x="33" y="0"/>
                  <a:pt x="42" y="0"/>
                </a:cubicBezTo>
                <a:cubicBezTo>
                  <a:pt x="45" y="0"/>
                  <a:pt x="48" y="0"/>
                  <a:pt x="50" y="2"/>
                </a:cubicBezTo>
                <a:cubicBezTo>
                  <a:pt x="51" y="2"/>
                  <a:pt x="51" y="2"/>
                  <a:pt x="51" y="3"/>
                </a:cubicBezTo>
                <a:cubicBezTo>
                  <a:pt x="51" y="3"/>
                  <a:pt x="51" y="4"/>
                  <a:pt x="50" y="4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8"/>
                  <a:pt x="40" y="18"/>
                  <a:pt x="40" y="18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1"/>
                  <a:pt x="56" y="16"/>
                  <a:pt x="57" y="16"/>
                </a:cubicBezTo>
                <a:cubicBezTo>
                  <a:pt x="58" y="16"/>
                  <a:pt x="58" y="16"/>
                  <a:pt x="58" y="17"/>
                </a:cubicBezTo>
                <a:cubicBezTo>
                  <a:pt x="58" y="18"/>
                  <a:pt x="58" y="20"/>
                  <a:pt x="57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23"/>
          <p:cNvSpPr txBox="1"/>
          <p:nvPr/>
        </p:nvSpPr>
        <p:spPr>
          <a:xfrm>
            <a:off x="1244799" y="5176825"/>
            <a:ext cx="17691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24"/>
          <p:cNvSpPr txBox="1"/>
          <p:nvPr/>
        </p:nvSpPr>
        <p:spPr>
          <a:xfrm>
            <a:off x="1757203" y="4903577"/>
            <a:ext cx="12567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1757202" y="3631153"/>
            <a:ext cx="179264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2293094" y="3357905"/>
            <a:ext cx="12567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5496765" y="2206552"/>
            <a:ext cx="186786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5802319" y="1933304"/>
            <a:ext cx="12567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23"/>
          <p:cNvSpPr txBox="1"/>
          <p:nvPr/>
        </p:nvSpPr>
        <p:spPr>
          <a:xfrm>
            <a:off x="8887138" y="3326010"/>
            <a:ext cx="186271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8887138" y="3052762"/>
            <a:ext cx="12567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23"/>
          <p:cNvSpPr txBox="1"/>
          <p:nvPr/>
        </p:nvSpPr>
        <p:spPr>
          <a:xfrm>
            <a:off x="9885837" y="5260398"/>
            <a:ext cx="1788343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9885837" y="4987150"/>
            <a:ext cx="12567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500"/>
                            </p:stCondLst>
                            <p:childTnLst>
                              <p:par>
                                <p:cTn id="1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0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5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166"/>
          <p:cNvSpPr/>
          <p:nvPr/>
        </p:nvSpPr>
        <p:spPr>
          <a:xfrm>
            <a:off x="3724935" y="2194576"/>
            <a:ext cx="1487369" cy="1317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31" y="0"/>
                </a:moveTo>
                <a:lnTo>
                  <a:pt x="4125" y="12945"/>
                </a:lnTo>
                <a:lnTo>
                  <a:pt x="0" y="21600"/>
                </a:lnTo>
                <a:lnTo>
                  <a:pt x="21600" y="7769"/>
                </a:lnTo>
                <a:lnTo>
                  <a:pt x="1713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5167"/>
          <p:cNvSpPr/>
          <p:nvPr/>
        </p:nvSpPr>
        <p:spPr>
          <a:xfrm>
            <a:off x="3273871" y="2975795"/>
            <a:ext cx="2395107" cy="1371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9" y="0"/>
                </a:moveTo>
                <a:lnTo>
                  <a:pt x="2561" y="13286"/>
                </a:lnTo>
                <a:lnTo>
                  <a:pt x="0" y="21600"/>
                </a:lnTo>
                <a:lnTo>
                  <a:pt x="21600" y="8314"/>
                </a:lnTo>
                <a:cubicBezTo>
                  <a:pt x="21600" y="8314"/>
                  <a:pt x="19039" y="0"/>
                  <a:pt x="1903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5168"/>
          <p:cNvSpPr/>
          <p:nvPr/>
        </p:nvSpPr>
        <p:spPr>
          <a:xfrm>
            <a:off x="2822811" y="3822873"/>
            <a:ext cx="3302845" cy="1371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3" y="0"/>
                </a:moveTo>
                <a:lnTo>
                  <a:pt x="1857" y="13286"/>
                </a:lnTo>
                <a:lnTo>
                  <a:pt x="0" y="21600"/>
                </a:lnTo>
                <a:lnTo>
                  <a:pt x="21600" y="8314"/>
                </a:lnTo>
                <a:cubicBezTo>
                  <a:pt x="21600" y="8314"/>
                  <a:pt x="19743" y="0"/>
                  <a:pt x="1974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5169"/>
          <p:cNvSpPr/>
          <p:nvPr/>
        </p:nvSpPr>
        <p:spPr>
          <a:xfrm>
            <a:off x="2361258" y="4669953"/>
            <a:ext cx="4210573" cy="1371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7" y="13286"/>
                </a:moveTo>
                <a:lnTo>
                  <a:pt x="0" y="21600"/>
                </a:lnTo>
                <a:lnTo>
                  <a:pt x="21600" y="8314"/>
                </a:lnTo>
                <a:lnTo>
                  <a:pt x="20143" y="0"/>
                </a:lnTo>
                <a:cubicBezTo>
                  <a:pt x="20143" y="0"/>
                  <a:pt x="1457" y="13286"/>
                  <a:pt x="1457" y="13286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175998" y="1829529"/>
            <a:ext cx="1047559" cy="898079"/>
            <a:chOff x="2313735" y="1108481"/>
            <a:chExt cx="857881" cy="735467"/>
          </a:xfrm>
        </p:grpSpPr>
        <p:sp>
          <p:nvSpPr>
            <p:cNvPr id="4" name="Shape 5171"/>
            <p:cNvSpPr/>
            <p:nvPr/>
          </p:nvSpPr>
          <p:spPr>
            <a:xfrm>
              <a:off x="2313735" y="1108481"/>
              <a:ext cx="849654" cy="68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Shape 5176"/>
            <p:cNvSpPr/>
            <p:nvPr/>
          </p:nvSpPr>
          <p:spPr>
            <a:xfrm>
              <a:off x="2329102" y="1491630"/>
              <a:ext cx="842514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24935" y="2975797"/>
            <a:ext cx="1941237" cy="528018"/>
            <a:chOff x="1944344" y="2047198"/>
            <a:chExt cx="1589745" cy="432411"/>
          </a:xfrm>
        </p:grpSpPr>
        <p:sp>
          <p:nvSpPr>
            <p:cNvPr id="6" name="Shape 5173"/>
            <p:cNvSpPr/>
            <p:nvPr/>
          </p:nvSpPr>
          <p:spPr>
            <a:xfrm>
              <a:off x="1944344" y="2047198"/>
              <a:ext cx="1589745" cy="432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440" y="0"/>
                  </a:lnTo>
                  <a:cubicBezTo>
                    <a:pt x="18440" y="0"/>
                    <a:pt x="3160" y="0"/>
                    <a:pt x="316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Shape 5177"/>
            <p:cNvSpPr/>
            <p:nvPr/>
          </p:nvSpPr>
          <p:spPr>
            <a:xfrm>
              <a:off x="2191740" y="2087244"/>
              <a:ext cx="1099552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点击输入文本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73874" y="3822872"/>
            <a:ext cx="2848974" cy="528019"/>
            <a:chOff x="1574955" y="2740898"/>
            <a:chExt cx="2333121" cy="432412"/>
          </a:xfrm>
        </p:grpSpPr>
        <p:sp>
          <p:nvSpPr>
            <p:cNvPr id="5" name="Shape 5172"/>
            <p:cNvSpPr/>
            <p:nvPr/>
          </p:nvSpPr>
          <p:spPr>
            <a:xfrm>
              <a:off x="1574955" y="2740898"/>
              <a:ext cx="2333121" cy="43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7" y="0"/>
                  </a:lnTo>
                  <a:cubicBezTo>
                    <a:pt x="19447" y="0"/>
                    <a:pt x="2153" y="0"/>
                    <a:pt x="215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Shape 5178"/>
            <p:cNvSpPr/>
            <p:nvPr/>
          </p:nvSpPr>
          <p:spPr>
            <a:xfrm>
              <a:off x="1815028" y="2780945"/>
              <a:ext cx="1849246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822810" y="4669950"/>
            <a:ext cx="3756702" cy="528012"/>
            <a:chOff x="1205565" y="3434598"/>
            <a:chExt cx="3076490" cy="432407"/>
          </a:xfrm>
        </p:grpSpPr>
        <p:sp>
          <p:nvSpPr>
            <p:cNvPr id="7" name="Shape 5174"/>
            <p:cNvSpPr/>
            <p:nvPr/>
          </p:nvSpPr>
          <p:spPr>
            <a:xfrm>
              <a:off x="1205565" y="3434598"/>
              <a:ext cx="3076490" cy="43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67" y="0"/>
                  </a:lnTo>
                  <a:lnTo>
                    <a:pt x="1633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Shape 5179"/>
            <p:cNvSpPr/>
            <p:nvPr/>
          </p:nvSpPr>
          <p:spPr>
            <a:xfrm>
              <a:off x="1422332" y="3474643"/>
              <a:ext cx="2634639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361260" y="5505266"/>
            <a:ext cx="4664442" cy="528012"/>
            <a:chOff x="827585" y="4118665"/>
            <a:chExt cx="3819870" cy="432407"/>
          </a:xfrm>
          <a:solidFill>
            <a:schemeClr val="accent5"/>
          </a:solidFill>
        </p:grpSpPr>
        <p:sp>
          <p:nvSpPr>
            <p:cNvPr id="8" name="Shape 5175"/>
            <p:cNvSpPr/>
            <p:nvPr/>
          </p:nvSpPr>
          <p:spPr>
            <a:xfrm>
              <a:off x="827585" y="4118665"/>
              <a:ext cx="3819870" cy="43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85" y="0"/>
                  </a:lnTo>
                  <a:cubicBezTo>
                    <a:pt x="20285" y="0"/>
                    <a:pt x="1315" y="0"/>
                    <a:pt x="1315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Shape 5180"/>
            <p:cNvSpPr/>
            <p:nvPr/>
          </p:nvSpPr>
          <p:spPr>
            <a:xfrm>
              <a:off x="1072475" y="4158709"/>
              <a:ext cx="3334354" cy="3523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Round Same Side Corner Rectangle 67"/>
          <p:cNvSpPr/>
          <p:nvPr/>
        </p:nvSpPr>
        <p:spPr>
          <a:xfrm rot="10800000" flipH="1">
            <a:off x="7567575" y="1845937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Round Same Side Corner Rectangle 68"/>
          <p:cNvSpPr/>
          <p:nvPr/>
        </p:nvSpPr>
        <p:spPr>
          <a:xfrm rot="10800000" flipH="1">
            <a:off x="7565573" y="2799971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ound Same Side Corner Rectangle 69"/>
          <p:cNvSpPr/>
          <p:nvPr/>
        </p:nvSpPr>
        <p:spPr>
          <a:xfrm rot="10800000" flipH="1">
            <a:off x="7567575" y="3667113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735229" y="1830491"/>
            <a:ext cx="2700245" cy="518561"/>
            <a:chOff x="5228512" y="1109269"/>
            <a:chExt cx="2871880" cy="424667"/>
          </a:xfrm>
        </p:grpSpPr>
        <p:sp>
          <p:nvSpPr>
            <p:cNvPr id="21" name="TextBox 20"/>
            <p:cNvSpPr txBox="1"/>
            <p:nvPr/>
          </p:nvSpPr>
          <p:spPr>
            <a:xfrm>
              <a:off x="5228512" y="1303102"/>
              <a:ext cx="2871880" cy="2308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71"/>
            <p:cNvSpPr/>
            <p:nvPr/>
          </p:nvSpPr>
          <p:spPr>
            <a:xfrm>
              <a:off x="5228513" y="1109269"/>
              <a:ext cx="1336637" cy="21172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735229" y="2758415"/>
            <a:ext cx="2700245" cy="518564"/>
            <a:chOff x="5228512" y="1869180"/>
            <a:chExt cx="2871880" cy="424670"/>
          </a:xfrm>
        </p:grpSpPr>
        <p:sp>
          <p:nvSpPr>
            <p:cNvPr id="23" name="TextBox 22"/>
            <p:cNvSpPr txBox="1"/>
            <p:nvPr/>
          </p:nvSpPr>
          <p:spPr>
            <a:xfrm>
              <a:off x="5228512" y="2063015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73"/>
            <p:cNvSpPr/>
            <p:nvPr/>
          </p:nvSpPr>
          <p:spPr>
            <a:xfrm>
              <a:off x="5228513" y="1869180"/>
              <a:ext cx="1336637" cy="211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735229" y="3686338"/>
            <a:ext cx="2700245" cy="518564"/>
            <a:chOff x="5228512" y="2629091"/>
            <a:chExt cx="2871880" cy="424670"/>
          </a:xfrm>
        </p:grpSpPr>
        <p:sp>
          <p:nvSpPr>
            <p:cNvPr id="25" name="TextBox 24"/>
            <p:cNvSpPr txBox="1"/>
            <p:nvPr/>
          </p:nvSpPr>
          <p:spPr>
            <a:xfrm>
              <a:off x="5228512" y="2822926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75"/>
            <p:cNvSpPr/>
            <p:nvPr/>
          </p:nvSpPr>
          <p:spPr>
            <a:xfrm>
              <a:off x="5228513" y="2629091"/>
              <a:ext cx="1336637" cy="211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Round Same Side Corner Rectangle 76"/>
          <p:cNvSpPr/>
          <p:nvPr/>
        </p:nvSpPr>
        <p:spPr>
          <a:xfrm rot="10800000" flipH="1">
            <a:off x="7565573" y="4546901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ound Same Side Corner Rectangle 77"/>
          <p:cNvSpPr/>
          <p:nvPr/>
        </p:nvSpPr>
        <p:spPr>
          <a:xfrm rot="10800000" flipH="1">
            <a:off x="7567575" y="5414043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735229" y="4505342"/>
            <a:ext cx="2700245" cy="518564"/>
            <a:chOff x="5228512" y="3299800"/>
            <a:chExt cx="2871880" cy="424670"/>
          </a:xfrm>
        </p:grpSpPr>
        <p:sp>
          <p:nvSpPr>
            <p:cNvPr id="29" name="TextBox 28"/>
            <p:cNvSpPr txBox="1"/>
            <p:nvPr/>
          </p:nvSpPr>
          <p:spPr>
            <a:xfrm>
              <a:off x="5228512" y="3493635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79"/>
            <p:cNvSpPr/>
            <p:nvPr/>
          </p:nvSpPr>
          <p:spPr>
            <a:xfrm>
              <a:off x="5228513" y="3299800"/>
              <a:ext cx="1336637" cy="211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735229" y="5433263"/>
            <a:ext cx="2700245" cy="518565"/>
            <a:chOff x="5228512" y="4059711"/>
            <a:chExt cx="2871880" cy="424671"/>
          </a:xfrm>
        </p:grpSpPr>
        <p:sp>
          <p:nvSpPr>
            <p:cNvPr id="31" name="TextBox 30"/>
            <p:cNvSpPr txBox="1"/>
            <p:nvPr/>
          </p:nvSpPr>
          <p:spPr>
            <a:xfrm>
              <a:off x="5228512" y="4253547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Rectangle 81"/>
            <p:cNvSpPr/>
            <p:nvPr/>
          </p:nvSpPr>
          <p:spPr>
            <a:xfrm>
              <a:off x="5228513" y="4059711"/>
              <a:ext cx="1336637" cy="211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6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/>
          <p:nvPr/>
        </p:nvSpPr>
        <p:spPr bwMode="auto">
          <a:xfrm>
            <a:off x="2815005" y="1735551"/>
            <a:ext cx="1361345" cy="2999495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828312" y="1735551"/>
            <a:ext cx="1361344" cy="2999495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任意多边形 168"/>
          <p:cNvSpPr/>
          <p:nvPr/>
        </p:nvSpPr>
        <p:spPr bwMode="auto">
          <a:xfrm>
            <a:off x="8910649" y="1735551"/>
            <a:ext cx="1170755" cy="2999495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895829" y="1735551"/>
            <a:ext cx="1362857" cy="2999495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3727" tIns="41863" rIns="83727" bIns="41863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910649" y="1935217"/>
            <a:ext cx="568739" cy="1692604"/>
            <a:chOff x="9286715" y="1680422"/>
            <a:chExt cx="654939" cy="1949140"/>
          </a:xfrm>
          <a:solidFill>
            <a:schemeClr val="accent4"/>
          </a:solidFill>
        </p:grpSpPr>
        <p:sp>
          <p:nvSpPr>
            <p:cNvPr id="171" name="Freeform 137"/>
            <p:cNvSpPr/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63"/>
              <p:cNvSpPr/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815007" y="1935217"/>
            <a:ext cx="571765" cy="1692604"/>
            <a:chOff x="2267202" y="1680422"/>
            <a:chExt cx="658423" cy="1949140"/>
          </a:xfrm>
          <a:solidFill>
            <a:schemeClr val="accent1"/>
          </a:solidFill>
        </p:grpSpPr>
        <p:sp>
          <p:nvSpPr>
            <p:cNvPr id="180" name="Freeform 37"/>
            <p:cNvSpPr/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/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828313" y="1935217"/>
            <a:ext cx="570252" cy="1692604"/>
            <a:chOff x="4585650" y="1680422"/>
            <a:chExt cx="656681" cy="1949140"/>
          </a:xfrm>
          <a:solidFill>
            <a:schemeClr val="accent2"/>
          </a:solidFill>
        </p:grpSpPr>
        <p:sp>
          <p:nvSpPr>
            <p:cNvPr id="189" name="Freeform 72"/>
            <p:cNvSpPr/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rgbClr val="00988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/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Freeform 166"/>
              <p:cNvSpPr/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00988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184715" y="4033200"/>
            <a:ext cx="6547582" cy="570252"/>
            <a:chOff x="2692946" y="4096380"/>
            <a:chExt cx="7539950" cy="656681"/>
          </a:xfrm>
          <a:solidFill>
            <a:schemeClr val="bg1"/>
          </a:solidFill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  <a:grpFill/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  <a:grpFill/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  <a:grpFill/>
          </p:grpSpPr>
          <p:sp>
            <p:nvSpPr>
              <p:cNvPr id="190" name="Freeform 143"/>
              <p:cNvSpPr/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148"/>
              <p:cNvSpPr/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  <a:grpFill/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150"/>
              <p:cNvSpPr/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151"/>
              <p:cNvSpPr/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895830" y="1935217"/>
            <a:ext cx="571765" cy="1692604"/>
            <a:chOff x="6966525" y="1680422"/>
            <a:chExt cx="658423" cy="1949140"/>
          </a:xfrm>
          <a:solidFill>
            <a:schemeClr val="accent3"/>
          </a:solidFill>
        </p:grpSpPr>
        <p:sp>
          <p:nvSpPr>
            <p:cNvPr id="200" name="Freeform 107"/>
            <p:cNvSpPr/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405" tIns="39702" rIns="79405" bIns="39702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/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160"/>
              <p:cNvSpPr/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991506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99150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4233049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4233049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6482860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8286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8724402" y="5323990"/>
            <a:ext cx="2135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8724403" y="5067135"/>
            <a:ext cx="14414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65" name="直接连接符 64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9078" y="3493265"/>
            <a:ext cx="4380600" cy="96986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2" tIns="36355" rIns="72712" bIns="36355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221" y="2215051"/>
            <a:ext cx="1020311" cy="1020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612" y="3624127"/>
            <a:ext cx="2535534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508424" y="464674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738067" y="4646746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08424" y="491634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8067" y="4916345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5"/>
          <p:cNvSpPr txBox="1"/>
          <p:nvPr/>
        </p:nvSpPr>
        <p:spPr>
          <a:xfrm>
            <a:off x="689805" y="165141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6"/>
          <p:cNvSpPr txBox="1"/>
          <p:nvPr/>
        </p:nvSpPr>
        <p:spPr>
          <a:xfrm>
            <a:off x="697909" y="133068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6466414" y="165141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6474518" y="133068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2995" y="2574185"/>
            <a:ext cx="2865432" cy="1448778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536812" y="2574185"/>
            <a:ext cx="2865432" cy="144877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40629" y="2574185"/>
            <a:ext cx="2865432" cy="1448778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44447" y="2574185"/>
            <a:ext cx="2865432" cy="144877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2995" y="4088660"/>
            <a:ext cx="2865432" cy="14487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536812" y="4088660"/>
            <a:ext cx="2865432" cy="1448778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40629" y="4088660"/>
            <a:ext cx="2865432" cy="144877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44447" y="4088660"/>
            <a:ext cx="2865432" cy="1448778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5"/>
          <p:cNvSpPr txBox="1"/>
          <p:nvPr/>
        </p:nvSpPr>
        <p:spPr>
          <a:xfrm>
            <a:off x="1028561" y="4761405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6"/>
          <p:cNvSpPr txBox="1"/>
          <p:nvPr/>
        </p:nvSpPr>
        <p:spPr>
          <a:xfrm>
            <a:off x="1022386" y="4440642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5695" y="3333822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89520" y="3013059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6897516" y="478939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6891341" y="446863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9790006" y="326850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替换文字内容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9783831" y="294774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3566355" y="593766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3574459" y="561693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9342964" y="5937667"/>
            <a:ext cx="2587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修改文字内容，也可以直接复制你的内容到此。请替换文字内容</a:t>
            </a:r>
            <a:r>
              <a:rPr lang="zh-CN" altLang="en-US" sz="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，添加相关标题，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修改文字内容，也可以直接复制你的内容到此。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9351068" y="5616935"/>
            <a:ext cx="18756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8"/>
          <p:cNvSpPr txBox="1"/>
          <p:nvPr/>
        </p:nvSpPr>
        <p:spPr>
          <a:xfrm>
            <a:off x="5025515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50"/>
                            </p:stCondLst>
                            <p:childTnLst>
                              <p:par>
                                <p:cTn id="5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99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99"/>
                            </p:stCondLst>
                            <p:childTnLst>
                              <p:par>
                                <p:cTn id="6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149"/>
                            </p:stCondLst>
                            <p:childTnLst>
                              <p:par>
                                <p:cTn id="7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199"/>
                            </p:stCondLst>
                            <p:childTnLst>
                              <p:par>
                                <p:cTn id="8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250"/>
                            </p:stCondLst>
                            <p:childTnLst>
                              <p:par>
                                <p:cTn id="9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300"/>
                            </p:stCondLst>
                            <p:childTnLst>
                              <p:par>
                                <p:cTn id="10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850"/>
                            </p:stCondLst>
                            <p:childTnLst>
                              <p:par>
                                <p:cTn id="11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9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 animBg="1"/>
      <p:bldP spid="32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9" grpId="0"/>
      <p:bldP spid="30" grpId="0"/>
    </p:bldLst>
  </p:timing>
</p:sld>
</file>

<file path=ppt/tags/tag1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1"/>
</p:tagLst>
</file>

<file path=ppt/tags/tag10.xml><?xml version="1.0" encoding="utf-8"?>
<p:tagLst xmlns:p="http://schemas.openxmlformats.org/presentationml/2006/main">
  <p:tag name="MH" val="20161022192605"/>
  <p:tag name="MH_LIBRARY" val="GRAPHIC"/>
  <p:tag name="MH_TYPE" val="Text"/>
  <p:tag name="MH_ORDER" val="4"/>
</p:tagLst>
</file>

<file path=ppt/tags/tag11.xml><?xml version="1.0" encoding="utf-8"?>
<p:tagLst xmlns:p="http://schemas.openxmlformats.org/presentationml/2006/main">
  <p:tag name="MH" val="20161022192605"/>
  <p:tag name="MH_LIBRARY" val="GRAPHIC"/>
  <p:tag name="MH_TYPE" val="Other"/>
  <p:tag name="MH_ORDER" val="5"/>
</p:tagLst>
</file>

<file path=ppt/tags/tag12.xml><?xml version="1.0" encoding="utf-8"?>
<p:tagLst xmlns:p="http://schemas.openxmlformats.org/presentationml/2006/main">
  <p:tag name="MH" val="20161022192605"/>
  <p:tag name="MH_LIBRARY" val="GRAPHIC"/>
  <p:tag name="MH_TYPE" val="Other"/>
  <p:tag name="MH_ORDER" val="6"/>
</p:tagLst>
</file>

<file path=ppt/tags/tag13.xml><?xml version="1.0" encoding="utf-8"?>
<p:tagLst xmlns:p="http://schemas.openxmlformats.org/presentationml/2006/main">
  <p:tag name="MH" val="20161022192605"/>
  <p:tag name="MH_LIBRARY" val="GRAPHIC"/>
  <p:tag name="MH_TYPE" val="Other"/>
  <p:tag name="MH_ORDER" val="4"/>
</p:tagLst>
</file>

<file path=ppt/tags/tag14.xml><?xml version="1.0" encoding="utf-8"?>
<p:tagLst xmlns:p="http://schemas.openxmlformats.org/presentationml/2006/main">
  <p:tag name="MH" val="20161022192605"/>
  <p:tag name="MH_LIBRARY" val="GRAPHIC"/>
  <p:tag name="MH_TYPE" val="Other"/>
  <p:tag name="MH_ORDER" val="7"/>
</p:tagLst>
</file>

<file path=ppt/tags/tag15.xml><?xml version="1.0" encoding="utf-8"?>
<p:tagLst xmlns:p="http://schemas.openxmlformats.org/presentationml/2006/main">
  <p:tag name="MH" val="20161022192605"/>
  <p:tag name="MH_LIBRARY" val="GRAPHIC"/>
  <p:tag name="MH_TYPE" val="Other"/>
  <p:tag name="MH_ORDER" val="3"/>
</p:tagLst>
</file>

<file path=ppt/tags/tag16.xml><?xml version="1.0" encoding="utf-8"?>
<p:tagLst xmlns:p="http://schemas.openxmlformats.org/presentationml/2006/main">
  <p:tag name="MH" val="20161022192605"/>
  <p:tag name="MH_LIBRARY" val="GRAPHIC"/>
  <p:tag name="MH_TYPE" val="Other"/>
  <p:tag name="MH_ORDER" val="8"/>
</p:tagLst>
</file>

<file path=ppt/tags/tag1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61022192605"/>
  <p:tag name="MH_LIBRARY" val="GRAPHIC"/>
</p:tagLst>
</file>

<file path=ppt/tags/tag2.xml><?xml version="1.0" encoding="utf-8"?>
<p:tagLst xmlns:p="http://schemas.openxmlformats.org/presentationml/2006/main">
  <p:tag name="MH" val="20161022192605"/>
  <p:tag name="MH_LIBRARY" val="GRAPHIC"/>
  <p:tag name="MH_TYPE" val="Other"/>
  <p:tag name="MH_ORDER" val="1"/>
</p:tagLst>
</file>

<file path=ppt/tags/tag2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1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p="http://schemas.openxmlformats.org/presentationml/2006/main">
  <p:tag name="MH" val="20161022192605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MH" val="20161022192605"/>
  <p:tag name="MH_LIBRARY" val="GRAPHIC"/>
  <p:tag name="MH_TYPE" val="Text"/>
  <p:tag name="MH_ORDER" val="1"/>
</p:tagLst>
</file>

<file path=ppt/tags/tag5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2"/>
</p:tagLst>
</file>

<file path=ppt/tags/tag6.xml><?xml version="1.0" encoding="utf-8"?>
<p:tagLst xmlns:p="http://schemas.openxmlformats.org/presentationml/2006/main">
  <p:tag name="MH" val="20161022192605"/>
  <p:tag name="MH_LIBRARY" val="GRAPHIC"/>
  <p:tag name="MH_TYPE" val="Text"/>
  <p:tag name="MH_ORDER" val="2"/>
</p:tagLst>
</file>

<file path=ppt/tags/tag7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3"/>
</p:tagLst>
</file>

<file path=ppt/tags/tag8.xml><?xml version="1.0" encoding="utf-8"?>
<p:tagLst xmlns:p="http://schemas.openxmlformats.org/presentationml/2006/main">
  <p:tag name="MH" val="20161022192605"/>
  <p:tag name="MH_LIBRARY" val="GRAPHIC"/>
  <p:tag name="MH_TYPE" val="Text"/>
  <p:tag name="MH_ORDER" val="3"/>
</p:tagLst>
</file>

<file path=ppt/tags/tag9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自定义设计方案">
  <a:themeElements>
    <a:clrScheme name="自定义 1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34B73"/>
      </a:accent1>
      <a:accent2>
        <a:srgbClr val="73A6A3"/>
      </a:accent2>
      <a:accent3>
        <a:srgbClr val="FBB80D"/>
      </a:accent3>
      <a:accent4>
        <a:srgbClr val="ED1C24"/>
      </a:accent4>
      <a:accent5>
        <a:srgbClr val="134B73"/>
      </a:accent5>
      <a:accent6>
        <a:srgbClr val="73A6A3"/>
      </a:accent6>
      <a:hlink>
        <a:srgbClr val="FBB80D"/>
      </a:hlink>
      <a:folHlink>
        <a:srgbClr val="ED1C24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9208</Words>
  <Application>WPS 演示</Application>
  <PresentationFormat>自定义</PresentationFormat>
  <Paragraphs>457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微软雅黑</vt:lpstr>
      <vt:lpstr>Impact</vt:lpstr>
      <vt:lpstr>Segoe UI</vt:lpstr>
      <vt:lpstr>Neris Thin</vt:lpstr>
      <vt:lpstr>Gill Sans</vt:lpstr>
      <vt:lpstr>Helvetica Neue</vt:lpstr>
      <vt:lpstr>Arial Unicode MS</vt:lpstr>
      <vt:lpstr>Calibri Light</vt:lpstr>
      <vt:lpstr>Arial Black</vt:lpstr>
      <vt:lpstr>Arial</vt:lpstr>
      <vt:lpstr>Segoe Print</vt:lpstr>
      <vt:lpstr>Gill Sans MT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bt207</dc:title>
  <dc:creator/>
  <cp:lastModifiedBy>Administrator</cp:lastModifiedBy>
  <cp:revision>2</cp:revision>
  <dcterms:created xsi:type="dcterms:W3CDTF">2016-11-28T19:44:00Z</dcterms:created>
  <dcterms:modified xsi:type="dcterms:W3CDTF">2017-11-12T07:36:38Z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